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73D35-E37D-45D2-ADCC-09097859C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0CBF2-1C6E-4E55-9C23-22696A383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D42B0-98AA-4080-AB69-8FB8F984F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334C1-8BA7-4D78-826B-07F93476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64B11E-1FB4-4E56-BFBD-9CC696805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143F5B-9C2B-4894-A6FB-83DF14F55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5D0E5-C6CD-4A04-AB22-E8246711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D33B0-9007-4A0A-9026-69690122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DAB52-5FB3-4F0D-AD2F-14B35B8E7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2EB1A-A280-492F-A5BC-95D1A6E63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D9F00-E9D8-4E02-B305-73A778F1A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01064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绩效失效分析报告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绩效失效现状分析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绩效失效原因分析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绩效失效改进措施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分析绩效失效的原因，提出改进措施，提高组织绩效。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组织在运营过程中出现了绩效不达标的情况，需要进行深入分析和改进。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报告涵盖的时间段为过去一年内。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报告涉及组织内各个部门和业务单元的绩效情况。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报告将对绩效失效的原因、影响和改进措施进行分析和讨论。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绩效失效现状分析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822" b="1782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团队成员之间沟通不畅，协作不紧密，影响工作进度和成果质量。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目标未达成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实际绩效与预期目标存在明显差距，未能按时完成既定任务。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工作效率低下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员工在工作中表现出较低的效率和积极性，导致整体绩效下滑。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失效现象描述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轻度失效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绩效略有下降，但仍可保持正常工作状态，需及时采取措施进行改进。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中度失效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绩效显著下降，已对工作产生一定负面影响，需要制定详细计划进行整改。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重度失效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绩效严重下滑，工作受到严重影响，需立即采取紧急措施进行干预。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失效程度评估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个人层面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员工个人绩效不佳，可能导致晋升机会减少、奖金福利降低等不良后果。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团队层面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团队整体绩效下滑，可能影响团队士气、凝聚力和协作效率，进而影响项目进展和成果质量。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组织层面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组织整体绩效失效，可能导致市场竞争力下降、客户满意度降低、品牌形象受损等严重后果。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影响范围及后果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绩效失效原因分析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行业内竞争对手众多，市场份额争夺激烈，导致公司业绩难以提升。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政策法规的调整或变动可能对公司经营产生负面影响，如税率调整、环保政策收紧等。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经济形势不佳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整体经济环境不景气，消费者购买力下降，进而影响公司业绩。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管理制度不完善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公司管理制度存在漏洞或不合理之处，影响工作效率和员工积极性。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资源配置不合理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公司内部资源配置不当，如人力、物力、财力等分配不均，影响整体绩效。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战略目标不明确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公司战略目标模糊或频繁变动，导致员工难以形成共同的工作方向。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部分员工工作能力不足，难以胜任岗位要求，影响工作效率和质量。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工作能力不足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部分员工工作态度消极，缺乏责任心和进取心，对公司绩效产生负面影响。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工作态度不积极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员工之间缺乏有效的沟通和协作，导致工作难以顺利开展。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团队协作不畅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员工个人因素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https://d.book118.com/367001064043006051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2024-09-24T06:12:50.232</cp:lastPrinted>
  <dcterms:created xsi:type="dcterms:W3CDTF">2024-09-23T22:12:50Z</dcterms:created>
  <dcterms:modified xsi:type="dcterms:W3CDTF">2024-09-23T22:12:52Z</dcterms:modified>
</cp:coreProperties>
</file>