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0936AE6-B4B6-4786-9825-4E3F532932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41B35B-4ACA-4E42-B323-9934595DEA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7E3F86-80BF-4337-B1A4-6A37443B7E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E1CE274-EC8C-468C-ABBE-5D5993CD78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456F07-A813-4452-A9E2-FA0A5101F1C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51C6F73-4557-477E-9D94-9EBE9116A03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A2E12D-FBC0-4C7E-B169-AAC71A380C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7FD2DC-50E7-4BCD-93DF-10F8499672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DD1D7B-8C58-4D8C-9CE2-9991ABB46E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2643A1-20F9-4933-A31D-CA5D230B66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5AAB74-3F77-4A3E-8F03-4993385A3D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7001126060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集成供应链管理与供应商管理策略制定供应链管理培训讲师吴诚老师课件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集成供应链管理概述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供应商管理策略制定</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供应链协同管理</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供应链风险管理</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供应链优化与持续改进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集成供应链管理概述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074" r="280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集成供应链管理是一种将企业内部和上下游企业的整个供应链系统进行整合、优化和协调的管理方法。</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强调整体性、协调性和优化性，通过信息共享、协同计划和执行，提高供应链的效率和灵活性。</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提高运营效率</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增强市场竞争力</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降低成本</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提升企业战略价值</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集成供应链管理的价值</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通过减少冗余和浪费，实现更高效的资源利用。</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快速响应市场需求，提高客户满意度。</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优化采购、生产和分销过程，降低整体成本。</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为企业的长期发展提供有力支持。</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如何有效协调不同部门和供应商之间的利益和目标。</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跨部门、跨企业协调</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信息共享可能带来的商业机密泄露风险。</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信息共享风险</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需要相应的信息技术支持实现供应链的集成和优化。</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技术支持需求</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供应链集成需要企业进行相应的组织和文化变革。</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变革管理</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集成供应链管理的挑战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供应商管理策略制定</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在选择供应商时，应考虑供应商的资质、技术水平、质量保证、价格竞争力、交货期和售后服务等因素。</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供应商选择标准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可以采用综合评价法、成本比较法、打分法等评价方法，对供应商进行全面、客观的评价，确保选择到合适的供应商。</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供应商评价方法</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制定供应商选择程序，明确选择标准、评价方法和选择流程，确保选择过程的公正、公平和透明。</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供应商选择程序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供应商选择策略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19" b="263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供应商合作策略</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长期合作关系建立</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与供应商建立长期合作关系，共同制定合作计划，明确合作目标、合作范围和合作方式。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合同管理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制定详细的合同条款，明确双方的权利和义务，确保合作过程中的纠纷能够得到妥善解决。</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信息共享</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加强与供应商的信息共享，及时了解供应商的生产情况、质量状况和交货进度，确保供应链的稳定性。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定期评估与反馈</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定期对供应商的绩效进行评估，并及时将评估结果反馈给供应商，帮助供应商改进和提高。</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绩效评估指标</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制定具体的绩效评估指标，包括交货准时率、质量合格率、价格水平等，以便对供应商的绩效进行全面评估。</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奖惩措施</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根据绩效评估结果，采取相应的奖惩措施，激励表现优秀的供应商，对表现不佳的供应商进行改进或更换。</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供应商绩效评估策略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供应链协同管理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https://d.book118.com/367001126060006026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2024-08-31T11:39:31.553</cp:lastPrinted>
  <dcterms:created xsi:type="dcterms:W3CDTF">2024-08-31T03:39:31Z</dcterms:created>
  <dcterms:modified xsi:type="dcterms:W3CDTF">2024-08-31T03:39:33Z</dcterms:modified>
</cp:coreProperties>
</file>