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861E12-C740-4A50-BD19-14AA5735E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E58BB-9ABA-4F5D-8E1C-0A048830D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B58F9E-D1EA-4CFC-A986-F0A9311EA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F3E768-749A-42CC-9829-0F35766DE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F68743-E174-44B8-8E7D-7B00DC1940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3FA8BA-6695-4B85-8D83-4AFD920433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07DF76-A87D-449C-81B9-5C57C38E62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30B921-2011-4DDD-996A-C5F463AEBE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54E0FD-58DB-4DA4-A63B-C6B53E726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F8E74-D73F-4E14-8C72-AB2F3FAAB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DD3BC-E519-4C03-BB6C-E0613C7D7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0316302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2024-01-22</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操作规范和验收标准的金融风险管理和投资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操作规范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验收标准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金融风险识别与评估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投资策略与组合管理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监管政策与合规要求</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随着金融市场的不断发展和全球化趋势的加强，金融风险日益突出。为了有效管理和控制风险，确保金融市场的稳定和可持续发展，制定操作规范和验收标准显得尤为重要。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应对金融风险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规范的操作流程和明确的验收标准有助于提高投资决策的科学性和准确性，降低投资失误的可能性，进而提升投资效益。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提升投资效益</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操作规范</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涵盖风险识别、评估、监控和报告等环节的具体操作要求，确保风险管理工作的规范化和标准化。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验收标准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明确风险管理和投资业务在各个环节的验收标准和要求，包括风险指标、投资回报率、合规性等方面的考核标准。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操作规范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153" b="715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通过对市场、信用、操作等风险进行定期和不定期的评估，及时发现潜在风险。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风险识别</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风险测量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风险监控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风险报告</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运用风险量化模型，对各类风险进行测量和评估，为风险管理决策提供依据。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建立风险监控机制，对各类风险进行实时跟踪和监控，确保风险在可控范围内。</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定期向高层管理人员和监管部门报告风险状况，及时披露重要风险信息。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投资策略制定</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根据市场情况和投资目标，制定投资策略和资产配置方案。</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投资项目筛选</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通过尽职调查、风险评估等方式，筛选符合投资策略和风险控制要求的投资项目。</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投资决策审批</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建立投资决策委员会或类似机构，对投资项目进行审批和决策。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投资执行与跟踪</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按照投资决策要求，执行投资计划，并对投资项目进行跟踪和管理。</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投资决策程序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内部控制环境</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建立良好的内部控制环境，包括风险管理文化、组织结构、人力资源政策等。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风险评估与控制活动</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定期开展风险评估，识别关键控制点，制定并执行相应的控制措施。</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信息与沟通</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建立有效的信息沟通机制，确保信息在公司内部及时、准确传递。</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监督与评价</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设立内部审计部门或类似机构，对内部控制体系进行监督和评价，确保其有效性。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验收标准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通过对比历史数据和实际风险事件，检验风险识别模型的有效性和准确性。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评估风险识别准确性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对风险量化模型进行回测，验证其预测能力和稳定性，确保风险度量结果可靠。</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评估风险量化合理性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跟踪风险控制措施的实施情况，评估其对降低风险的实际效果。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评估风险控制措施有效性</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风险管理效果评估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208" r="21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调整投资策略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根据投资回报率评估结果，适时调整投资策略，优化投资组合，提高投资回报。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设定合理的投资回报率目标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根据市场情况和投资策略，设定符合风险承受能力的投资回报率目标。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评估投资回报率达成情况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定期评估投资组合的实际回报率，与目标回报率进行比较，分析差异原因。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投资回报率要求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检查投资行为合规性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确保投资决策和投资行为符合相关法律法规和内部规章制度的要求。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检查信息披露合规性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核实投资信息披露的完整性、准确性和及时性，确保投资者权益得到保障。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检查风险管理合规性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检查风险管理流程、制度、系统等方面的合规性，确保风险管理工作符合监管要求。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合规性检查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金融风险识别与评估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95" r="1689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评估因市场利率变动导致的资产价格波动和负债成本变化的风险。</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利率风险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分析外汇市场波动对企业经营和财务状况的影响，包括交易风险和折算风险。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汇率风险</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评估因股票价格变动导致的投资组合价值波动的风险。</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股票价格风险</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识别并评估商品价格波动对企业成本和收益的影响。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商品价格风险</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市场风险识别与评估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https://d.book118.com/367003163023006036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2024-09-10T23:08:46.297</cp:lastPrinted>
  <dcterms:created xsi:type="dcterms:W3CDTF">2024-09-10T15:08:46Z</dcterms:created>
  <dcterms:modified xsi:type="dcterms:W3CDTF">2024-09-10T15:08:48Z</dcterms:modified>
</cp:coreProperties>
</file>