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2D93C-D99B-4B93-B054-6083755A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29C92-A3D5-4564-B8C6-D6380F06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68775-C828-455C-A35B-6F9F123D3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D8623-8066-4B4E-8ADD-173273FE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2AF38-319C-42E7-8626-23B59459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57247-BFCC-4435-997E-2634853C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BA81B-4CEA-4071-88B5-05A61D15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6197A-6E49-4FB0-A6B0-51AED0CA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7AAA6-B602-4CCD-B6B4-30A46353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ADC2B-51E3-47D9-9903-39C4D2C8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404F7-3A40-4969-9742-E6198161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06063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护理服务标准的制定与实施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护理服务标准的内容与要求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护理服务标准的评价与改进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随着社会老龄化加剧，人们对护理服务的需求日益增长，促使护理服务市场不断扩大。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当前护理服务市场的发展状况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为了提高护理服务质量，确保服务的安全性和有效性，制定统一的护理服务标准成为迫切需求。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护理服务标准化的必要性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249" r="1324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制定和实施统一的护理服务标准，以提高护理服务质量，保障患者的安全和权益。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促进护理行业的规范化发展，提升服务水平，增强患者满意度，推动护理行业的可持续发展。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护理服务标准的定义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护理服务标准是指在护理服务领域内，对服务活动应达到的水平及相应的衡量指标所做的规定。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它是一种规范性文件，用于指导护理服务提供者提供符合要求的服务，并确保服务质量和安全。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435" r="943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通过制定和实施护理服务标准，可以规范护理服务提供者的行为，提高服务质量，满足患者的需求。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护理服务标准对护理服务的安全性和有效性进行规定，有助于降低医疗事故和纠纷的风险，保障患者的安全。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制定和实施护理服务标准有助于提升整个护理行业的形象，增强社会对护理行业的信任和认可。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护理服务标准的重要性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国内外护理服务标准的发展现状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国际上，一些国家和地区已经制定了较为完善的护理服务标准体系，如美国、英国、澳大利亚等。这些标准体系在实践中不断得到完善和更新，为全球护理服务质量的提升做出了贡献。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国际护理服务标准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在护理服务标准方面也取得了一定的进展。国家卫生健康委员会、各级医疗机构以及行业协会等制定了一系列护理服务标准、规范和指南，不断完善中国的护理服务标准体系。同时，随着医疗改革的深入推进，中国政府正致力于加强护理服务标准的制定和实施，以提升护理服务质量，保障患者的权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中国护理服务标准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护理服务标准的制定与实施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科学性、实用性、可操作性、可评价性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国内外护理服务相关法律法规、行业规范、最佳实践指南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制定流程与方法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需求调研、文献回顾、专家咨询、实践试点、修订完善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综合运用文献研究、实证研究、专家评审等多种方法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培训宣导、监督检查、持续改进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定期评估、第三方审计、社会监督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护理服务标准的内容与要求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基本要求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护理服务应以病人为中心，关注病人的身心健康和需求。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护理服务应遵循医学伦理和职业操守，尊重病人的权利和尊严。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护理服务应注重团队协作，建立良好的医护合作关系。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https://d.book118.com/367006063011006052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2024-09-25T10:32:31.479</cp:lastPrinted>
  <dcterms:created xsi:type="dcterms:W3CDTF">2024-09-25T02:32:31Z</dcterms:created>
  <dcterms:modified xsi:type="dcterms:W3CDTF">2024-09-25T02:32:33Z</dcterms:modified>
</cp:coreProperties>
</file>