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C8DB5-BBEA-4F3A-92B0-3A17EE151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4A098-6CEF-4E70-8709-B1167AF5B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FCF1B-7168-433E-AC2C-81E688F99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EE02E-687F-4A4E-8D14-C09703DCE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A6CC7-05D9-4818-BA12-828DF9A9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23529-8693-4C46-8929-C9276CA79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D7E2E-BA63-4FEE-9F0E-B2074758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DDEBB-A44A-454B-B55A-177DCAF5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6C4C1-F2B2-434A-A53D-3E5475397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4F4BD-16BA-4C9C-912E-EFF1AA1D2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FDBDA-0FA6-4A23-854C-4B09251D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11035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电子商务的人力资源管理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电子商务人力资源管理的挑战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电子商务人力资源管理的策略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电子商务人力资源管理的实践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电子商务人力资源管理的案例分析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电子商务具有全球性、交互性、实时性、自动化等特点，能够实现快速、便捷、安全的商业交易。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起步期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20世纪90年代初，电子商务开始萌芽，企业开始建立自己的网站，进行简单的在线销售。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高速发展期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20世纪90年代末至21世纪初，电子商务得到迅猛发展，涌现出许多电商企业，在线支付、物流配送等基础设施逐步完善。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21世纪中期至今，电子商务进入成熟阶段，企业开始注重品牌建设、用户体验和服务质量，同时电商行业开始出现整合趋势。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4" b="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87" r="158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随着智能手机的普及，移动电商将逐渐成为主流，用户购物将更加便捷。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社交电商模式将逐渐兴起，社交平台将与电商业务深度融合，提高用户粘性和购物体验。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人工智能、大数据等技术的应用将进一步提高电商行业的智能化水平，实现精准营销和个性化推荐。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随着全球化的加速和跨境贸易的增加，跨境电商将成为电商行业的重要发展方向。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电子商务人力资源管理的挑战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电子商务人才需求分析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电子商务行业快速发展，对人才的需求不断变化，需要定期进行市场调研和需求分析，以了解行业趋势和人才缺口。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电子商务涉及多个领域，包括技术、运营、营销、物流等，需要针对不同领域进行人才需求分析，制定相应的人才招聘和培养计划。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利用多种招聘渠道，如招聘网站、社交媒体、校园招聘等，吸引更多优秀人才。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招聘渠道多样化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制定明确的选拔标准，包括专业技能、沟通能力、团队协作能力等，以确保选拔出的人才符合公司需求。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电子商务人才招聘与选拔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建立完善的培训体系，包括岗前培训、技能提升培训、管理培训等，以帮助员工不断提升自身能力。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培训方式灵活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采用线上和线下相结合的培训方式，包括内部培训、外部培训、在线课程等，以满足不同员工的培训需求。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电子商务人才培养与培训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制定合理的激励机制，包括薪酬福利、晋升机会、股权激励等，以激发员工的工作积极性和创造力。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关注员工的个人成长和发展，提供良好的职业发展平台和机会，帮助员工实现个人价值，提高员工的归属感和忠诚度。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电子商务人才激励与留任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电子商务人力资源管理的策略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https://d.book118.com/367011035113006034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2024-09-08T12:48:41.305</cp:lastPrinted>
  <dcterms:created xsi:type="dcterms:W3CDTF">2024-09-08T04:48:41Z</dcterms:created>
  <dcterms:modified xsi:type="dcterms:W3CDTF">2024-09-08T04:48:43Z</dcterms:modified>
</cp:coreProperties>
</file>