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4988A-E273-405B-BCD5-82280195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CBEFA-5BD5-416E-A2B5-1153C1C95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F787B-ADAA-446A-8AFC-29C1E3E08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8D9BD-0E56-4C38-9A15-807462C6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D3238-1D36-48C6-9B32-3FA2DAC6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87FAD-B0BC-4781-AFD2-FBAC2265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55106-95CC-4E60-93CE-43CFD6D8B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A9F1D-B2F3-4DD6-95FC-E8AF2194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D00AC-8A94-4B94-B6CB-401AE3FD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B6240-B530-49D4-B1E0-57D06D8E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8DF1A-83FB-4252-9E56-A0069F8C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11150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医药经理的市场调研与竞争分析能力模型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竞争分析理论框架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医药市场现状与趋势分析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差异化战略制定与实施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合作与联盟策略探讨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总结：提升医药经理市场调研与竞争分析能力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市场调研是一种通过收集、整理、分析市场相关信息，以了解市场需求、竞争态势和消费者行为等，为企业决策提供依据的活动。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市场调研对于医药企业制定市场策略、产品策略、营销策略等具有至关重要的作用。通过市场调研，企业可以更加准确地把握市场趋势和消费者需求，从而制定更加符合市场需求的策略和方案，提高市场竞争力。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20746" r="2074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可分为定量调研和定性调研两种类型。定量调研主要通过问卷调查、实验等方式收集数据，对数据进行统计分析，以得出客观结论。定性调研则主要通过深度访谈、焦点小组等方式收集数据，对数据进行归纳分析，以得出主观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方法包括问卷调查、访谈调查、实验调查、观察调查等。其中，问卷调查和访谈调查是常用的调研方法，可以通过设计问卷或制定访谈提纲来收集数据。实验调查和观察调查则需要制定详细的实验方案或观察计划，以确保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市场调研类型及方法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市场调研的关键环节之一，需要制定详细的数据收集计划，明确数据来源、数据类型、数据收集方式等。常用的数据收集方式包括在线调查、电话调查、邮寄调查等。在数据收集过程中，需要注意数据的准确性和完整性，避免数据失真或遗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是对收集到的数据进行整理、清洗、转换和统计分析的过程。在数据处理过程中，需要对数据进行筛选、去重、填充缺失值等操作，以确保数据的质量和可用性。同时，还需要运用适当的统计方法和工具对数据进行深入分析，以发现数据背后的规律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竞争分析理论框架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通过对市场竞争对手的识别、评估和对比，以了解自身在市场中的地位和优劣势。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帮助医药经理制定有效的市场策略，优化产品定位，提高市场份额和盈利能力。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包括行业内竞争、供应商议价能力、客户议价能力、潜在进入者威胁和替代品威胁五个方面，用于全面分析市场竞争态势。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通过评估企业的优势（Strengths）、劣势（Weaknesses）、机会（Opportunities）和威胁（Threats），以制定针对性战略。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竞争力量模型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行业内战略群组划分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战略群组定义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在特定行业内，具有相似战略特征的企业集合。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战略群组划分方法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基于产品特点、市场定位、营销策略等多种因素进行划分。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战略群组与竞争分析关系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通过了解不同战略群组的竞争特点和优势，医药经理可以更有针对性地制定竞争策略。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医药市场现状与趋势分析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医保目录调整、医保支付方式改革等政策变化，直接影响药品的市场需求和竞争格局。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药品审批、生产、流通等环节的监管政策，对医药企业的市场准入、产品质量、营销策略等方面产生深远影响。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政府对药品价格的管控政策，如药品价格谈判、集中采购等，对医药企业的利润水平和市场策略有重要影响。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医药价格政策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创新药物需求崛起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患者对创新药物的需求日益增长，推动医药企业加大研发投入，加速创新药物研发上市进程。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个性化用药需求显现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基因测序等技术的发展，推动个性化用药需求的增长，要求医药企业具备精准医疗和定制化药物开发能力。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慢性病用药需求增长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随着人口老龄化加剧，慢性病用药市场需求持续增长，对医药企业的产品线布局和市场策略提出更高要求。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连续制造、智能制造等生产技术的创新，提高了药品生产效率和质量水平，降低了生产成本。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基因编辑、细胞治疗等技术的创新，为医药企业提供了新的研发方向和商业模式。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大数据、人工智能等数字化技术的应用，为医药企业提供了精准营销、患者管理等方面的支持，推动了医药产业的数字化转型。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技术创新对医药产业影响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https://d.book118.com/367011150006006041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2024-09-13T16:57:35.348</cp:lastPrinted>
  <dcterms:created xsi:type="dcterms:W3CDTF">2024-09-13T08:57:35Z</dcterms:created>
  <dcterms:modified xsi:type="dcterms:W3CDTF">2024-09-13T08:57:37Z</dcterms:modified>
</cp:coreProperties>
</file>