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8619B-BF82-4569-A819-8B5E5C641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93005-0DF9-43C9-A8AE-67EBA96A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1DD64-7703-4D46-9BCA-1A1EFE9E7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9F1A9-A476-4B13-984D-ABFA979D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E673C-6DF9-4939-82B4-A4831E4C1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362B1-10CA-483C-88E4-BD639B02E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D4C42-3BF4-4C0F-8DDE-48F54FE20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97B40-0D1E-4FB8-81F3-E965660C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5EA35-FDBA-4AFB-97BC-2B2D1E8EE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DB791-BC92-4421-BD9F-4810A417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D4B06-9A5F-4A7B-A437-58AB6921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1303002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大学生教师节感恩演讲稿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回忆成长历程中的老师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阐述大学老师的特点与贡献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分享个人与老师之间的感人故事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表达对老师的感激之情与敬意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谈论如何以实际行动回报老师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569" r="1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表达对老师们的感激之情，感谢他们在学术和人生道路上的指引和教诲。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弘扬尊师重教传统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传承和弘扬中华民族尊师重教的传统美德，营造尊师重教的良好氛围。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激励自我成长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通过回顾自身成长历程，激励自己不断努力，成为对社会有用的人才。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感恩·成长·未来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通过演讲，表达对老师们的敬意和感激，同时激励自己和同学们珍惜大学时光，努力学习，追求卓越，为实现自己的人生目标和梦想而努力奋斗。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38" r="20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回忆成长历程中的老师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小学老师是我们知识道路上的第一位引路人，他们耐心教导我们认字、算数，为我们打下了坚实的知识基础。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播种知识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他们不仅传授知识，更注重培养我们的学习习惯和行为规范，让我们学会了如何做人、如何学习。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小学老师常常通过生动有趣的教学方式，激发我们对知识的渴望和对学习的热爱。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小学时期的启蒙老师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他们鼓励我们参加各种课外活动，锻炼我们的实践能力，同时也让我们接触到更广阔的世界。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初中老师引导我们进入更为深奥的知识领域，让我们在语文、数学、英语等学科上有了更深入的认识和理解。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塑造性格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初中时期是个人性格形成的关键时期，老师们的言传身教对我们产生了深远的影响，塑造了我们的性格特质。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506" r="1850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42" r="17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初中时期的引导老师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面对高考的压力，高中老师不仅是我们的知识导师，更是我们的心理辅导员，帮助我们缓解压力、调整心态。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人生导师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高中老师常常与我们分享人生经验和智慧，引导我们思考未来和人生规划，成为我们人生道路上的重要导师。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备战高考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高中老师与我们并肩作战，共同备战高考，他们不仅教授我们学科知识，更传授我们应对考试的技巧和方法。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高中时期的陪伴老师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阐述大学老师的特点与贡献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大学老师通常具备较高的学历和丰富的学术背景，他们在各自的专业领域有着深入的研究和独到的见解，能够为学生提供专业的指导和引领。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大学老师往往具有独特的人格魅力和个性特点，他们用自己的言行影响和感染着学生，成为学生们成长道路上的重要引路人。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大学老师的专业素养与人格魅力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独特的人格魅力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深厚的学术造诣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12" r="26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大学老师承担着繁重的教学任务，他们通过精心备课、生动讲解、耐心答疑等方式，为学生提供优质的教学资源和良好的学习环境。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卓越的科研成果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大学老师在科研方面通常有着突出的表现和成就，他们通过不懈的探索和创新，推动学术进步和社会发展。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大学老师在教学科研方面的贡献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42" r="20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大学老师通过言传身教，引导学生树立正确的世界观、人生观和价值观，帮助学生成长为具有社会责任感和历史使命感的优秀人才。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大学老师鼓励学生敢于质疑、勇于创新，通过培养学生的创新意识和实践能力，为学生的未来发展奠定坚实的基础。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激发学生的创新精神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大学老师在思想引领方面的作用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https://d.book118.com/367013030023006046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2024-09-21T03:30:30.559</cp:lastPrinted>
  <dcterms:created xsi:type="dcterms:W3CDTF">2024-09-20T19:30:30Z</dcterms:created>
  <dcterms:modified xsi:type="dcterms:W3CDTF">2024-09-20T19:30:32Z</dcterms:modified>
</cp:coreProperties>
</file>