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42386-0112-440C-B499-E96009B54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12FB5-7398-41D3-B468-F2736C7A8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4C688-29F6-4CC3-8A1F-22378168D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C085B-ECA3-4BC5-AFB3-F98CFA205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B4AA7B-EE01-4D07-BD33-8DD5E532E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B43F00-630E-4997-8B16-3B19588AB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44C3ED-9D38-481D-898B-D52CDC11D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90C59-7C10-4F64-B1E3-C56A220A3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10C08-8B33-4C94-962A-AEED45ECD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8C594-8153-4BDF-BE69-6587E3AAD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79828-1319-4171-9337-FD7958AFB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1311012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《组织沟通》ppt课件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组织沟通概述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组织沟通的种类与方式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组织沟通的技巧与策略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组织沟通的案例分析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组织沟通的未来发展与趋势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组织沟通概述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5" r="30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5" r="13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组织沟通是指在组织内部成员之间传递信息、思想和情感的过程，是组织管理的重要手段。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组织沟通具有目的性、系统性、互动性和动态性，能够促进组织成员之间的交流与合作，提高组织效率和绩效。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组织沟通能够实现信息在组织内部的快速传递和共享，帮助成员了解组织目标和任务，提高工作效率。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组织沟通能够加强成员之间的联系和互动，促进团队合作，增强组织凝聚力。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通过有效的沟通，组织成员可以及时发现和解决问题，避免信息不对称和误解。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良好的沟通能够提高组织成员的工作满意度和归属感，进而提升组织的整体绩效。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提高绩效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组织沟通的重要性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00" r="171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675" r="1567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291" r="1129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组织沟通的障碍与挑战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在沟通过程中，信息可能会受到噪音干扰，导致信息失真或遗漏。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由于组织层级结构，信息传递可能受到层级关系的限制，影响沟通效果。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不同部门或团队之间可能存在文化差异，影响信息的理解和接受。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不同成员的沟通风格不同，可能会影响信息的传递和理解。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信息噪音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层级障碍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文化差异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沟通风格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组织沟通的种类与方式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正式、规范、制度化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正式沟通是指在组织内部依据一定的规定和程序进行的沟通，如报告、指示、会议等。它具有规范性和制度化的特点，是组织运行和管理的基础。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52" r="22552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正式沟通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灵活、非正式、人际化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非正式沟通是指不受正式制度和程序约束的沟通方式，如私下交流、闲聊等。它具有灵活性和人际化的特点，能够弥补正式沟通的不足，增强组织内部的交流和互动。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非正式沟通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准确、持久、规范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书面沟通是指通过文字形式进行的沟通，如文件、报告、信函等。它具有准确性和持久性的特点，能够规范和保留沟通内容，确保信息的准确传达。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书面沟通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直接、即时、人性化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口头沟通是指通过口头语言进行的沟通，如面谈、电话、演讲等。它具有直接性和即时性的特点，能够增强人与人之间的交流和互动，促进信息的快速传递和理解。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口头沟通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便捷、高效、全球化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电子媒介沟通是指通过电子媒介进行的沟通，如电子邮件、即时通讯、社交媒体等。它具有便捷高效的特点，能够实现快速的信息传递和交流，促进全球范围内的沟通和合作。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电子媒介沟通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组织沟通的技巧与策略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https://d.book118.com/367013110121006033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2024-09-07T03:18:07.200</cp:lastPrinted>
  <dcterms:created xsi:type="dcterms:W3CDTF">2024-09-06T19:18:07Z</dcterms:created>
  <dcterms:modified xsi:type="dcterms:W3CDTF">2024-09-06T19:18:09Z</dcterms:modified>
</cp:coreProperties>
</file>