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35E89E-34F9-4BE3-B998-2523F3267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0FB0D2-A8BF-49A5-9B41-935125373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EF067A-57DB-4BBC-BEE9-C5F7D3E63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01CCEB-1C9E-4710-B730-31BF52791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A266BC-DA50-49E1-916B-B11D72CDA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488D47-5C74-4ACF-B55F-9BBC15EDF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5CF68C-1E78-4AFB-B303-088F85DBB2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D1FFC8-8F1A-431B-AFD9-857BA4247F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2C3598-C31A-4A22-ABC3-F78E18A2C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50DD37-15FA-4CD1-895B-8D0506909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08ADB7-25FE-4AE5-B75F-8BD0E44C7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01311213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《齐宾代尔式家具》ppt课件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齐宾代尔式家具的设计风格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齐宾代尔式家具的材料与工艺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齐宾代尔式家具的应用与搭配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齐宾代尔式家具的市场与价值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齐宾代尔式家具的未来发展与展望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齐宾代尔式家具是一种以金属和玻璃为主要材料，设计简洁、功能实用、风格独特的现代家具。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齐宾代尔式家具以金属框架和玻璃面板为主要特点，外观简洁、线条流畅，强调功能性和实用性。这种家具设计风格追求现代感和高雅品质，适合现代家居和商业空间使用。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齐宾代尔式家具起源于20世纪中叶的美国，随着工业化和现代化进程而兴起，至今仍在不断发展创新。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中叶，随着工业化和现代化的加速，人们对家具的需求也发生了变化，更加追求简洁、实用和个性化。在这样的背景下，以金属和玻璃为主要材料的齐宾代尔式家具应运而生，迅速风靡全球。这种家具设计风格不断发展和创新，至今仍保持着强大的生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历史背景与发展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齐宾代尔式家具的代表作品包括伊姆斯椅、齐宾代尔办公椅等，这些作品均出自著名设计师之手。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伊姆斯椅是齐宾代尔式家具的经典之作，由美国设计师埃罗·沙里宁和查尔斯·伊姆斯设计。这款椅子采用金属和玻璃材料，外观简洁、线条流畅，既具有现代感又兼具舒适性。另一款代表作品是齐宾代尔办公椅，设计简约、功能实用，适合现代办公环境。这些作品均出自著名设计师之手，他们将艺术与实用性完美结合，为齐宾代尔式家具的发展做出了巨大贡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代表作品与设计师介绍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齐宾代尔式家具的设计风格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去除多余的装饰，强调形式和空间的简化，以功能性和实用性为主。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齐宾代尔式家具在设计上追求简约，注重线条的流畅和空间的通透。通过减少不必要的装饰，突出家具的功能性和实用性，给人一种简洁明快的感觉。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简约主义风格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追求极致的简洁，强调色彩、形状和质地的统一。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齐宾代尔式家具在设计中追求极简主义，注重色彩、形状和质地的统一。通过使用简单的线条和几何形状，以及单一的色调，营造出一种纯净、简洁的氛围。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极简主义风格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现代主义风格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强调创新和个性，打破传统束缚，追求自由和动态的美感。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齐宾代尔式家具在设计上注重创新和个性，打破传统家具设计的束缚。通过运用新材料、新技术和新的设计理念，创造出具有动态美感和自由感的家具。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注重装饰性和细节处理，强调对称和几何图案的使用。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齐宾代尔式家具在设计上融入了装饰艺术风格，注重细节处理和装饰性。通过使用对称的几何图案和精致的细节处理，使家具具有独特的艺术感和装饰性。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装饰艺术风格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齐宾代尔式家具的材料与工艺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齐宾代尔式家具主要采用硬木，如橡木、胡桃木等，这些木材坚硬、纹理美观，能够承受日常使用和时间的考验。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木材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部分齐宾代尔式家具还会使用金属材料，如黄铜、铬等，用于装饰和加固。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齐宾代尔式家具的特色之一是手工雕刻，雕刻图案多以植物、动物和抽象几何图形为主，展现出精细和典雅的风格。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为了制作出大型和复杂的家具，齐宾代尔式家具常常采用拼接工艺，将不同木材或不同部件拼接在一起，达到预期的形状和功能。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制作工艺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拼接工艺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手工雕刻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https://d.book118.com/367013112132006040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2024-09-13T04:48:26.985</cp:lastPrinted>
  <dcterms:created xsi:type="dcterms:W3CDTF">2024-09-12T20:48:27Z</dcterms:created>
  <dcterms:modified xsi:type="dcterms:W3CDTF">2024-09-12T20:48:29Z</dcterms:modified>
</cp:coreProperties>
</file>