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AF332D-3B7C-4F37-9E1D-D432EFFF3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BEB09-F4A0-4DC4-B133-49B524207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CE1D5A-71E6-4292-B600-610A5DFE9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7D014D-1626-4627-AFC1-C9F33866C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681FC3-4EA2-4E2E-A017-8D974FC7D7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A6AD93-87DA-4390-B2F2-E5A8FDCE40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572035-4CBB-419C-A3CC-BA7C773B5B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4BDF5D-6ACB-4625-8794-6DA0FB968A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F087F-DC54-449A-9ADC-40F4801A3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1BE230-BD12-4A0C-9C4E-5EAD0254E5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7DBB6-7C27-4522-9173-60551ABC7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1504116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《接线端子销售技巧》ppt课件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接线端子基础知识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销售技巧与策略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市场分析与竞争分析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接线端子基础知识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260" r="2226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了解接线端子的定义和分类是销售的基础，不同类型的接线端子适用于不同的应用场景。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接线端子是一种电气连接器，用于连接电线、电缆和其他电气组件。根据不同的标准，接线端子有多种分类方式，如按材质、按用途、按接线方式等。常见的分类包括：端子排、螺钉连接端子排、弹簧式端子排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接线端子的定义与分类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接线端子的应用场景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了解接线端子的应用场景有助于销售人员更好地向客户推荐适合的产品。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接线端子广泛应用于各种领域，如电力、通讯、自动化控制等。在电力领域，接线端子用于配电柜、电动机控制等场合；在通讯领域，接线端子用于交换机、路由器、基站等设备；在自动化控制领域，接线端子用于PLC、变频器、伺服系统等设备的连接。</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了解并解决接线端子使用中的常见问题，可以提高客户满意度和忠诚度。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使用接线端子的过程中，可能会遇到一些问题，如接触不良、松动、绝缘不良等。针对这些问题，销售人员需要了解解决方案，如选用合适的接线端子、按照规范进行安装和维修、定期检查和维护等。同时，销售人员还需要向客户传达正确的使用和维护知识，以提高客户的使用体验和产品的使用寿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接线端子的常见问题及解决方案</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销售技巧与策略</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了解客户是关键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深入了解客户的行业背景、需求和痛点，通过沟通、观察和提问等方式，准确把握客户的实际需求和期望。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定位准确才能赢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根据客户的需求和特点，准确定位产品和服务，以满足客户的个性化需求，提高客户满意度。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客户需求分析与定位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产品展示与演示技巧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让产品自己说话</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通过现场演示、产品特点和优势介绍等方式，让客户充分了解产品的性能、品质和价值，激发客户的购买欲望。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突出差异化优势</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在展示产品时，重点突出产品与竞品的差异化优势，强调产品的独特卖点，提高客户对产品的认可度。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467" r="1746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合理定价是关键</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根据产品成本、市场需求和竞争情况，制定合理的价格策略，确保报价具有竞争力和吸引力。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灵活谈判促成交易</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在谈判过程中，灵活运用谈判技巧，如让步、折中、强调优势等，以促成交易的达成。</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报价与谈判技巧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用心服务赢得客户</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提供优质的售前、售中和售后服务，及时解决客户的问题和疑虑，提高客户满意度和忠诚度。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定期回访维系关系</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定期回访客户，了解客户的使用情况和反馈意见，及时调整服务策略，维系良好的客户关系。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客户关系维护技巧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市场分析与竞争分析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https://d.book118.com/367015041165006031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2024-09-04T11:16:41.336</cp:lastPrinted>
  <dcterms:created xsi:type="dcterms:W3CDTF">2024-09-04T03:16:41Z</dcterms:created>
  <dcterms:modified xsi:type="dcterms:W3CDTF">2024-09-04T03:16:43Z</dcterms:modified>
</cp:coreProperties>
</file>