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328BA-9A02-4EA8-BB08-DB4DE3038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F8AF7-B2CA-47D4-9CD0-632E94925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006B5-98CB-4DC6-A537-236E5AAEF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582B7-49A0-499C-B483-3B3E8A5D9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6A4A74-AB75-40C7-852E-515DD0A4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53CEFF-E58F-48A7-9BB4-259BA1FE2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375D7B-43CE-4D65-BDD9-F03716758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B98C5-E318-4F4F-A711-594715475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A0CCC-4432-423B-A0FD-F574B6C17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F3CE2-408F-44BA-9BBC-F6BE3F238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49D5D-065D-4C15-9D8F-6277C6795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1515010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4S店开业盛典策划方案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开业盛典主题设定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开业盛典活动策划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开业盛典宣传推广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开业盛典场地布置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开业盛典人员安排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开业盛典物资准备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开业盛典主题设定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以时尚、潮流为主题，展现4S店的年轻、活力形象。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以品质、生活为主题，突出4S店的高品质服务和产品。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以绿色、环保为主题，强调4S店的环保理念和可持续发展。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以科技、智能为主题，展示4S店的科技实力和智能化服务。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时尚潮流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品质生活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科技智能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以高品质的生活方式和品味为背景，展现4S店的高端形象和服务。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以环保理念和可持续发展为背景，突出4S店的环保意识和责任。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以当下流行的时尚元素和潮流趋势为背景，结合4S店的特色进行设计。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以科技发展和智能化服务为背景，结合4S店的科技实力进行设计。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时尚潮流主题背景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品质生活主题背景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绿色环保主题背景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科技智能主题背景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通过主题的呈现和活动的策划，展示4S店的特色和服务，树立良好的品牌形象。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通过开业盛典的主题设定，吸引更多人关注和了解4S店，提升品牌知名度。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通过开业盛典的宣传和推广，吸引潜在客户前来了解和购买产品，促进销售业绩的提升。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通过活动的策划和执行，加强与客户的互动和沟通，提升客户满意度和忠诚度。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促进销售业绩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展示品牌形象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加强客户关系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开业盛典活动策划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为嘉宾提供签到服务，发放礼品和活动手册。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嘉宾签到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</a:t>
              </a:r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主持人宣布活动开始，介绍嘉宾，进行开业剪彩仪式。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开幕仪式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通过展板、视频等形式展示4S店品牌形象和产品特点。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品牌展示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为现场嘉宾提供抽奖机会，奖品包括4S店优惠券、礼品等。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抽奖环节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设置趣味互动游戏，增强现场氛围，提高客户参与度。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互动环节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主持人总结活动内容，感谢嘉宾参与，宣布活动结束。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闭幕仪式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品牌展示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通过精美的展板和生动的视频，全方位展示4S店的品牌理念、发展历程、产品特点和售后服务等，让嘉宾深入了解品牌。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特色表演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邀请专业演出团队进行现场表演，如歌舞、魔术等，为嘉宾带来视觉和听觉的享受。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互动环节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设置有趣的互动游戏，如抽奖、答题等，让嘉宾在参与中感受到欢乐，同时也能增加他们对4S店的好感。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试乘试驾体验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提供试乘试驾服务，让嘉宾亲身体验车辆性能和驾驶感受，进一步了解产品。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活动亮点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创新性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活动策划新颖独特，充分展现4S店的特色和优势，吸引客户关注。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专业性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活动策划和执行团队具备专业知识和丰富经验，确保活动的高品质和顺利进行。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互动性强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活动设置多个互动环节，让嘉宾积极参与，提高客户黏性和满意度。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宣传效果显著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通过开业盛典活动，有效提升4S店的知名度和美誉度，为后续业务拓展打下坚实基础。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开业盛典宣传推广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利用报纸、电视、广播等传统媒体进行广告宣传，覆盖面广，受众群体多。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利用社交媒体、网络广告、新闻网站等网络渠道进行宣传，传播速度快，互动性强。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通过客户口碑、员工推荐等方式进行传播，可信度高，效果持久。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在城市主要路段、商业区等设置户外广告牌、灯箱等，吸引过往人群注意力。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户外广告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利用社交媒体、网络广告等方式进行线上宣传，吸引潜在客户关注。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通过户外广告、传单派发、活动策划等方式进行线下宣传，提高品牌知名度。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与其他企业、机构等进行合作推广，扩大宣传范围，提高品牌影响力。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推出开业优惠、促销活动等，吸引客户前来体验和购买。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联合推广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优惠促销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https://d.book118.com/367015150103006033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2024-09-06T23:48:51.591</cp:lastPrinted>
  <dcterms:created xsi:type="dcterms:W3CDTF">2024-09-06T15:48:51Z</dcterms:created>
  <dcterms:modified xsi:type="dcterms:W3CDTF">2024-09-06T15:48:53Z</dcterms:modified>
</cp:coreProperties>
</file>