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CB9D9-E3CB-47E7-865C-25AD6A7E2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8E8E3-36AE-422D-845E-E476C103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8997C-8AA3-4B44-B487-3A73BED0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705E4-5849-4A2E-95BB-699EC06A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7A4468-1F10-44DD-892C-23A4828A3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D7056-F32D-47A9-970C-E8F0C7207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FF05A-2E82-42F3-919F-BC6A566CD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F7191-E871-4A45-BEA3-9839080C0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A2832-8499-455B-A22A-2DC75672E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FB66-8FD9-4657-9279-6CE724AE3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02A5D-8DD0-4C3A-B105-E1558570C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160430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870591" y="1606865"/>
            <a:ext cx="8489914" cy="22203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设备招投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设备招标策划与准备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设备投标策略与技巧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设备评标方法与标准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设备招投标风险管理与应对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设备招投标概述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设备招投标是指采购方通过公开、公正、公平的方式，邀请多个供应商参与竞争，并按照一定程序和标准进行选择，最终确定中标供应商的过程。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设备招投标的目的是确保采购方能够以合理的价格、优质的质量和良好的服务获得所需的设备，同时促进市场竞争和供应商的优化。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招投标流程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投标递交与接收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供应商在规定的截止日期前递交投标文件，采购方进行文件的接收和登记。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投标文件准备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供应商根据招标公告要求，准备投标文件，包括技术方案、报价清单、公司资质等相关材料。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招标公告发布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采购方发布招标公告，明确招标设备的技术规格、数量、交货期等要求，以及投标文件的提交时间和地点。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开标与评标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采购方组织开标会议，对投标文件进行公开开封，并按照招标文件规定的评标方法和标准进行评标。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中标通知与合同签订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采购方根据评标结果确定中标供应商，并发出中标通知书。中标供应商在规定时间内与采购方签订设备采购合同。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《中华人民共和国合同法》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明确了合同订立、履行、变更和终止等相关规定，为设备采购合同的签订和履行提供了法律保障。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如《政府采购法》、《机电产品国际招标投标实施办法》等，针对特定领域的设备招投标活动制定了相应的法规和规范。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《中华人民共和国招标投标法》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规定了招标投标的基本原则、程序和监督机制，是设备招投标活动的基本法律依据。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设备招标策划与准备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确定设备类型、规格、数量和技术要求。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评估设备性能、质量、价格、交货期等关键因素。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了解市场供应情况和潜在投标人资质要求。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明确招标需求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制定招标计划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确定招标方式（公开招标、邀请招标等）。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安排招标时间和地点，制定招标流程。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编制招标公告或投标邀请书，明确投标人资格要求。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编写设备招标文件，包括设备技术要求、合同条款、评标方法等。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制定投标文件格式和提交要求，确保投标人能够准确响应招标要求。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对招标文件进行审查和修改，确保内容完整、准确、清晰。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编制招标文件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设备投标策略与技巧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认真阅读招标文件，了解招标人的需求、评标标准、投标文件的格式和内容要求等。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167" b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仔细阅读招标文件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留意招标公告中的关键信息，如招标项目名称、招标人、招标代理机构、招标范围、投标截止时间等。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关注招标公告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5083" r="3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通过市场调研、竞争对手分析等方式，了解潜在竞争对手的实力和优势，为制定投标策略提供参考。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了解招标要求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512" r="2451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确定投标目标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制定商务方案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考虑风险因素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制定投标策略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根据企业实力和市场需求，明确投标目标，包括期望中标价格、市场份额等。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根据招标文件的商务要求，制定商务方案，包括价格策略、交货期、付款方式、售后服务等。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针对招标项目的技术要求，制定详细的技术方案，包括设备配置、技术参数、性能指标等。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分析投标过程中可能遇到的风险因素，如技术风险、市场风险、资金风险等，并制定相应的应对措施。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按照招标文件要求，编写封面和目录，包括投标人名称、招标项目名称、投标文件名称等。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编写封面和目录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编写技术部分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编写商务部分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编写其他附件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根据技术方案，编写技术部分的内容，包括设备描述、技术规格、性能指标、测试报告等。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根据商务方案，编写商务部分的内容，包括投标报价、交货期、付款方式、售后服务承诺等。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根据招标文件要求，提供其他必要的附件，如企业资质证明、业绩证明、授权委托书等。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编写投标文件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0816399" y="654939"/>
            <a:ext cx="535877" cy="145161"/>
            <a:chOff x="10816399" y="654939"/>
            <a:chExt cx="535877" cy="145161"/>
          </a:xfrm>
        </p:grpSpPr>
        <p:sp>
          <p:nvSpPr>
            <p:cNvPr id="3" name="AutoShape 3"/>
            <p:cNvSpPr/>
            <p:nvPr/>
          </p:nvSpPr>
          <p:spPr>
            <a:xfrm>
              <a:off x="10816399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11028426" y="654939"/>
              <a:ext cx="145161" cy="145161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11207115" y="654939"/>
              <a:ext cx="145161" cy="145161"/>
            </a:xfrm>
            <a:prstGeom prst="ellipse">
              <a:avLst/>
            </a:prstGeom>
            <a:solidFill>
              <a:schemeClr val="lt1">
                <a:alpha val="4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1867037" y="1055664"/>
            <a:ext cx="9115425" cy="300037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1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69467" y="3476591"/>
            <a:ext cx="8460177" cy="2669937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设备评标方法与标准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https://d.book118.com/367016043063006041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2024-09-14T04:37:50.902</cp:lastPrinted>
  <dcterms:created xsi:type="dcterms:W3CDTF">2024-09-13T20:37:50Z</dcterms:created>
  <dcterms:modified xsi:type="dcterms:W3CDTF">2024-09-13T20:37:53Z</dcterms:modified>
</cp:coreProperties>
</file>