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7DBB6-8925-49D4-A195-D2FE03E6D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063A4-29CB-4A4D-81F0-6C4FEAA05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6BC11-66E7-4300-AAB1-8E260C6F7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CB28C-392A-45A2-A23D-6FD4B7CD9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5A056C-B9D5-47F7-BBE2-2397C7DF5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D4E615-78FC-4187-BD30-BDE295DAA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18BA38-02ED-4654-B00F-BC6E92DA3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08B48-08B2-4F00-A722-BC49280F0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C0BF9-A590-486C-A2FE-403C22D79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4BC46-545D-41C7-B8CC-ACBBBE398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24FB7-C19F-4D0E-8196-60F895B7A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16065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糖尿病掌心法则饮食治疗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糖尿病掌心法则简介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糖尿病掌心法则的核心原则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糖尿病掌心法则的饮食建议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糖尿病掌心法则的实践应用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糖尿病掌心法则的案例分析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糖尿病掌心法则简介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糖尿病掌心法则是一种饮食治疗方式，旨在帮助糖尿病患者通过简单的手掌尺寸来估算每日所需的食物量，从而控制血糖水平。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简单易行、方便快捷、无需精确测量工具，适合广大糖尿病患者使用。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提高患者自我管理能力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通过糖尿病掌心法则，患者可以更好地了解自己的饮食需求，从而更好地进行自我管理。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提高饮食治疗的可操作性和可执行性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通过简单的手掌尺寸估算，糖尿病患者可以快速了解每日所需的食物量，从而更好地控制血糖水平。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有助于建立良好的饮食习惯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糖尿病掌心法则可以帮助患者理解食物与血糖水平之间的关系，从而培养良好的饮食习惯。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糖尿病掌心法则的重要性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糖尿病掌心法则最早由日本糖尿病专家提出，经过多年的实践和改进，已成为一种成熟的饮食治疗方式。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随着人们对糖尿病认识的深入，糖尿病掌心法则也在不断发展和完善，以更好地满足患者的需求。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随着科技的发展，糖尿病掌心法则可能会与智能设备结合，实现更加精准的饮食管理。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糖尿病掌心法则的历史与发展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糖尿病掌心法则的核心原则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控制总热量摄入是糖尿病饮食治疗的首要原则，根据患者的身高、体重、性别、年龄和活动水平等因素，计算每日所需热量，并合理分配餐次。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糖尿病患者应遵循个体化的热量摄入方案，避免摄入过多的热量导致体重增加和血糖波动。同时，应避免过度限制热量摄入，以免影响身体健康和免疫力。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293" r="192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控制总热量摄入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均衡营养是糖尿病饮食治疗的重要原则，患者应摄入适量的碳水化合物、蛋白质、脂肪、维生素和矿物质等营养素。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控制碳水化合物的摄入量，选择低糖、高纤维的碳水化合物来源，如全谷类、蔬菜和水果。同时，应适量摄入优质蛋白质，如鱼、瘦肉、豆类等，并保持脂肪摄入的多样性，选择健康的脂肪来源，如橄榄油、坚果等。此外，患者还应保证充足的维生素和矿物质摄入，以满足身体的营养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均衡营养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781" r="15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合理分配餐次是糖尿病饮食治疗的关键原则，患者应遵循少食多餐的原则，保持规律的进餐时间和份量。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糖尿病患者应将每日所需热量分配到合理的餐次中，避免一次摄入过多热量。同时，应保持规律的进餐时间，避免饥饿感和过度饱胀感。此外，患者还应控制每餐的份量，避免过量摄入食物。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合理分配餐次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保持适量运动是糖尿病饮食治疗的辅助原则，患者应结合运动和饮食调整来控制血糖和体重。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结合自身身体状况和兴趣爱好选择适量的运动方式，如散步、慢跑、游泳等有氧运动。同时，应避免运动过度导致的肌肉损伤和低血糖反应。此外，患者还应定期监测血糖和体重变化，及时调整饮食和运动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保持适量运动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糖尿病掌心法则的饮食建议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https://d.book118.com/367016065021006030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2024-09-01T14:29:30.221</cp:lastPrinted>
  <dcterms:created xsi:type="dcterms:W3CDTF">2024-09-01T06:29:30Z</dcterms:created>
  <dcterms:modified xsi:type="dcterms:W3CDTF">2024-09-01T06:29:32Z</dcterms:modified>
</cp:coreProperties>
</file>