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EEC541C-B618-40DC-981A-814BDB1F605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9A6DE-8802-4820-A22B-535A7460C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48178-92D2-412D-ACFD-8C3DB8693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37F7D-A610-4494-B814-98797F5D9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D06A6-1657-4180-BD0E-BA259FDFB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E283FE-01FC-4245-AC93-3E472B0F9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CEFCB2-19A9-4488-964F-1D62CD981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0E8801-0CD3-41FB-9378-AB26CFD3F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FC69AD-BE01-435A-8D4A-E1EF4E739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68911A-A6AA-400E-9681-55ADB10FA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6857B-0EB3-4357-8E22-762428F73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E624C-C48A-46F0-A1AD-86145D743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952F850-5870-4F72-A0BC-4FC9BF019BC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D3A3CAB-189E-4C63-9D07-47BE6173D7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20145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缓解心理焦虑心理健康治疗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缓解心理焦虑的重要性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心理咨询的作用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心理疗法的类型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心理健康自助方法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心理焦虑的应对策略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缓解心理焦虑心理健康治疗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缓解心理焦虑的重要性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什么是心理焦虑？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心理焦虑是一种常见的情绪问题，表现为持续的担忧、紧张和不安。这种状态可能会影响个体的日常生活和工作表现，需要重视并寻求适当的缓解方法。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为什么需要缓解心理焦虑？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长期心理焦虑可能导致抑郁、身体疾病等严重问题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导致严重问题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心理焦虑会影响个人幸福感和生活质量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影响生活质量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如何缓解心理焦虑？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心理健康治疗是一种有效的方法，可以通过心理咨询、心理疗法等多种途径来缓解心理焦虑。这些方法可以帮助个体更好地理解自己的情绪和思维模式，学会有效的 </a:t>
            </a:r>
            <a:r>
              <a:rPr lang="en-US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coping </a:t>
            </a: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策略和应对技巧。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心理健康治疗的益处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帮助患者了解自己的情绪和思维模式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了解情绪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教授有效的 </a:t>
            </a: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coping </a:t>
            </a: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策略和应对技巧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教授策略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心理咨询的作用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什么是心理咨询？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心理咨询是一种专业的心理健康服务，通过倾听和讨论，帮助患者理解和应对问题。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心理咨询的适用对象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包括焦虑症患者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任何有心理问题或情绪困扰的人群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心理咨询的效果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帮助患者找到内心的平静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提供情绪支持和心理辅导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心理咨询的注意事项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选择经验丰富、资质认证的心理咨询师，保持诚实和开放的态度。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心理咨询的注意事项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提供专业服务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选择经验丰富、资质认证的心理咨询师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有助于建立信任关系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保持诚实和开放的态度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心理疗法的类型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认知行为疗法（</a:t>
            </a:r>
            <a:r>
              <a:rPr lang="en-US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CBT</a:t>
            </a: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认知行为疗法（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CBT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）是一种常用的心理治疗方法，通过帮助患者改变负面思维和行为，达到缓解焦虑的效果。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CBT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技术包括认知重构和行为技能培养，通过与患者的合作，帮助他们重塑积极健康的心理模式。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眼动脱敏与再加工（</a:t>
            </a: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EMDR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EMDR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是一种被广泛应用于治疗焦虑症的心理疗法，通过眼动刺激和情绪释放，帮助患者重新加工和解决心理创伤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治疗创伤后应激障碍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EMDR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具有疗效快，效果显著等特点，适用于许多焦虑症患者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疗效显著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EMDR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通过促进大脑再加工，减少焦虑综合征症状，帮助患者恢复心理健康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缓解焦虑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适用范围广泛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心理动力学疗法适用于各种复杂的心理问题，如抑郁症、焦虑症等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通过与患者的深度沟通和分析，帮助他们找到心理健康的出路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治疗效果持久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心理动力学疗法的治疗效果通常持久，能够帮助患者真正从内心解决问题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长期效果显著，有助于维持心理健康状态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心理动力学疗法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揭示潜在问题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心理动力学疗法通过分析患者的潜意识，揭示潜在的心理问题和冲突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帮助患者了解自己的内心世界，从而解决心理困扰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客观关系疗法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客观关系疗法强调患者与治疗师之间的建立良好关系，这种关系是治疗的基础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关系建立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客观关系疗法鼓励患者表达情感，学会处理情绪，增进内心平衡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情感表达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通过关系疗法，患者学会建立健康的人际关系模式，改善与他人的交往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人际模式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心理疗法在缓解焦虑和其他心理问题中发挥着重要作用，不同类型的心理疗法适用于不同的患者和情况。通过与专业治疗师的合作，患者可以找到最适合自己的心理疗法，重建心理健康状况。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心理健康自助方法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呼吸控制训练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缓解身心紧张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调节呼吸节律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自我舒缓方法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简单有效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缓解身体紧张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有助于放松心理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身体放松技巧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运用身体放松方法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如渐进性放松法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可视化和冥想练习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调整心理状态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想象和专注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减轻焦虑和压力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https://d.book118.com/367020145012006055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146</Paragraphs>
  <Slides>24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缓解心理焦虑心理健康治疗</vt:lpstr>
      <vt:lpstr>目录</vt:lpstr>
      <vt:lpstr>第1章 缓解心理焦虑的重要性</vt:lpstr>
      <vt:lpstr> </vt:lpstr>
      <vt:lpstr>为什么需要缓解心理焦虑？</vt:lpstr>
      <vt:lpstr>如何缓解心理焦虑？</vt:lpstr>
      <vt:lpstr>心理健康治疗的益处</vt:lpstr>
      <vt:lpstr>第2章 心理咨询的作用</vt:lpstr>
      <vt:lpstr>什么是心理咨询？</vt:lpstr>
      <vt:lpstr>心理咨询的适用对象</vt:lpstr>
      <vt:lpstr>心理咨询的效果</vt:lpstr>
      <vt:lpstr> </vt:lpstr>
      <vt:lpstr>心理咨询的注意事项</vt:lpstr>
      <vt:lpstr>第3章 心理疗法的类型</vt:lpstr>
      <vt:lpstr> </vt:lpstr>
      <vt:lpstr>眼动脱敏与再加工（EMDR）</vt:lpstr>
      <vt:lpstr>心理动力学疗法</vt:lpstr>
      <vt:lpstr>客观关系疗法</vt:lpstr>
      <vt:lpstr>总结</vt:lpstr>
      <vt:lpstr>第四章 心理健康自助方法</vt:lpstr>
      <vt:lpstr>呼吸控制训练</vt:lpstr>
      <vt:lpstr>身体放松技巧</vt:lpstr>
      <vt:lpstr>可视化和冥想练习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2024-09-29T14:54:01.994</cp:lastPrinted>
  <dcterms:created xsi:type="dcterms:W3CDTF">2024-09-29T06:54:02Z</dcterms:created>
  <dcterms:modified xsi:type="dcterms:W3CDTF">2024-09-29T06:54:04Z</dcterms:modified>
</cp:coreProperties>
</file>