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260AD-04FB-464D-A5B4-11BF3C525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031EE-0035-4525-A91B-ACD7D44A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51845-399F-4ECC-ADC4-74DFA332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C9552-A2E1-4132-908D-8B957634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0F10E-A95B-4A94-9755-71519FCA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9857C-1FEE-46AC-8EC2-3ECEF486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CEBE3-9911-42B6-A950-176EDA72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A7D8A-4932-4E67-9A67-BE4DF3E4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56C5C-B72C-4AF2-B917-4EAE56B7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02CD7-D186-4243-9C39-362872BE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416A-40C3-4A5C-B5D6-4E02906F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 panose="02000603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 panose="02000603000000000000" charset="-122"/>
                <a:ea typeface="站酷文艺体" panose="02000603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1051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班组安全日活动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班组安全日活动的目的和意义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班组安全日活动的内容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班组安全日活动的实施方式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班组安全日活动的评估与改进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班组安全日活动的目的和意义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提升员工安全意识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提高员工对安全的认识和重视程度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降低安全事故的发生率，保障员工生命财产安全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促进员工养成良好的安全行为习惯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增强员工对安全知识的掌握和应用能力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强化安全操作规程</a:t>
            </a:r>
            <a:endParaRPr lang="zh-CN" altLang="en-US"/>
          </a:p>
        </p:txBody>
      </p:sp>
      <p:sp>
        <p:nvSpPr>
          <p:cNvPr id="10490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提高员工安全意识，预防安全事故发生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规范员工操作行为，确保生产安全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加强员工技能培训，提高工作效率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促进企业安全生产，提高企业竞争力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促进班组团队协作</a:t>
            </a:r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提高班组成员之间的沟通和协作能力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增强班组成员之间的信任和默契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促进班组成员之间的相互支持和帮助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提高班组的整体工作效率和团队凝聚力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提高生产效率与质量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提高员工安全意识，减少事故发生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提高生产效率，降低生产成本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提高产品质量，增强市场竞争力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提高员工满意度，增强团队凝聚力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班组安全日活动的内容</a:t>
            </a:r>
            <a:endParaRPr lang="zh-CN" altLang="en-US"/>
          </a:p>
        </p:txBody>
      </p:sp>
      <p:sp>
        <p:nvSpPr>
          <p:cNvPr id="10492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6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安全教育培训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培训方式：讲座、实操演练、案例分析等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培训目的：提高员工安全意识，预防安全事故发生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培训内容：安全法规、安全操作规程、安全防护措施等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培训效果评估：通过考试、实际操作等方式进行评估，确保培训效果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安全检查与隐患排查</a:t>
            </a:r>
            <a:endParaRPr lang="zh-CN" altLang="en-US"/>
          </a:p>
        </p:txBody>
      </p:sp>
      <p:sp>
        <p:nvSpPr>
          <p:cNvPr id="10493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检查方法：定期检查、不定期抽查、专项检查等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检查内容：设备、设施、环境、人员等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隐患排查：发现隐患、记录隐患、上报隐患等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整改措施：制定整改方案、落实整改责任、跟踪整改效果等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安全应急演练</a:t>
            </a:r>
            <a:endParaRPr lang="zh-CN" altLang="en-US"/>
          </a:p>
        </p:txBody>
      </p:sp>
      <p:sp>
        <p:nvSpPr>
          <p:cNvPr id="10494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演练目的：提高员工应对突发事件的能力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演练效果评估：对演练过程进行总结和反思，提出改进意见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演练流程：组织、报警、疏散、救援等环节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演练内容：火灾、地震等紧急情况的应对措施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https://d.book118.com/367021051023006025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 panose="02000603000000000000" charset="-122"/>
        <a:ea typeface="站酷文艺体" panose="02000603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班组安全日活动</vt:lpstr>
      <vt:lpstr>目录</vt:lpstr>
      <vt:lpstr>添加章节标题</vt:lpstr>
      <vt:lpstr>班组安全日活动的目的和意义</vt:lpstr>
      <vt:lpstr>提升员工安全意识</vt:lpstr>
      <vt:lpstr>强化安全操作规程</vt:lpstr>
      <vt:lpstr>促进班组团队协作</vt:lpstr>
      <vt:lpstr>提高生产效率与质量</vt:lpstr>
      <vt:lpstr>班组安全日活动的内容</vt:lpstr>
      <vt:lpstr>安全教育培训</vt:lpstr>
      <vt:lpstr>安全检查与隐患排查</vt:lpstr>
      <vt:lpstr>安全应急演练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2024-08-29T13:27:51.283</cp:lastPrinted>
  <dcterms:created xsi:type="dcterms:W3CDTF">2024-08-29T05:27:51Z</dcterms:created>
  <dcterms:modified xsi:type="dcterms:W3CDTF">2024-08-29T05:27:53Z</dcterms:modified>
</cp:coreProperties>
</file>