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98140-5012-42C2-BEDE-0D1436917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C3383-EBDC-4477-A97D-C4C4083C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505D4-5D47-4D3C-96D9-B2A0DCBC9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CD28B-4821-48E3-8FFA-89B55FCF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CB0BC-0FFC-4A56-A470-DAE7E6C1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1EC48-9108-4A9B-9258-34544F47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122E82-4E51-4400-A617-0C38B1DC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01C91-2B27-4079-8CEF-E214B0BB0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1626D-9E76-4E10-89A1-DF47FBC82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5D6A0-DBB4-4E52-A0C3-92C9DF8E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0758-CE2D-45BF-BD60-3EB78F182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2113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管理体系审核的问题记录和改进措施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问题记录与分析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持续改进机制建立与完善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审核结果反馈与跟踪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随着组织规模扩大和业务复杂度增加，需要确保管理体系的有效性和符合性。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组织发展需求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法规与标准遵循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92" b="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遵守相关法律法规和行业标准，确保组织运作的合规性。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通过定期审核，发现管理体系中的不足和潜在风险，推动持续改进。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284" b="7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3" r="11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审核目的明确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评估管理体系有效性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检查管理体系文件与实际运作的一致性，评估其是否能够有效指导组织运作。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通过审核活动，发现管理体系中存在的漏洞、矛盾或不符合项。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提出改进建议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针对发现的问题，提出具体的改进建议和措施。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审核范围界定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明确审核涉及的组织部门、岗位和职责范围。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包括政策、程序、作业指导书等管理体系文件。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涉及组织运作的法律法规、行业标准以及内部规定等。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确定审核活动的时间安排和周期，确保审核的及时性和连续性。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组织结构与职责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管理体系文件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相关法规与标准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审核时间与周期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问题记录与分析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按照问题性质分类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将问题按照性质进行分类，如不符合项、观察项、建议项等。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按照管理体系要素分类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将审核中发现的问题按照管理体系的要素进行分类，如质量管理体系、环境管理体系、职业健康安全管理体系等。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按照部门或区域分类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将问题按照所涉及的部门或区域进行分类，便于相关部门或区域进行整改。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问题分类汇总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评估问题对业务运营的影响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分析问题对企业业务运营的影响程度，如是否导致生产中断、质量下降、安全隐患等。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确定问题优先级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根据问题的影响程度和紧急程度，确定问题的优先级，以便优先解决重要问题。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评估问题对管理体系的影响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分析问题对管理体系的完整性、有效性和适宜性等方面的影响程度。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针对每个问题，分析导致问题发生的直接原因，如人为操作失误、设备故障、环境因素等。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在直接原因分析的基础上，深入挖掘问题的根本原因，如管理体系漏洞、制度不完善、培训不到位等。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根本原因分析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综合考虑直接原因和根本原因，以及其他相关因素，对问题产生的原因进行全面分析。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综合原因分析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改进措施制定与实施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根本原因分析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针对每个问题，深入剖析其产生的根本原因，确保改进措施能够直击问题核心。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措施制定与责任分配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根据问题性质和根本原因，制定具体的改进措施，并明确各项措施的责任人和执行团队。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问题分类与优先级排序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对审核中发现的问题进行详细分类，并根据问题的重要性和紧急性进行优先级排序。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针对性改进措施制定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为每个改进措施设定明确的时间节点，包括开始时间、完成时间和关键里程碑。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167" r="251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时间节点设定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确保改进措施实施所需的资源得到充分调配和保障，包括人力、物力、财力等。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资源调配与保障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分析改进措施实施过程中可能遇到的风险和挑战，并提前制定相应的风险控制和应对措施。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改进措施实施计划安排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https://d.book118.com/367021132152006043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2024-09-17T20:49:51.935</cp:lastPrinted>
  <dcterms:created xsi:type="dcterms:W3CDTF">2024-09-17T12:49:51Z</dcterms:created>
  <dcterms:modified xsi:type="dcterms:W3CDTF">2024-09-17T12:49:54Z</dcterms:modified>
</cp:coreProperties>
</file>