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526AD-9E60-49BF-86D0-3258FA78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F7D6-6DA8-45BF-A427-FBA9ABC8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06B3F-3703-4A26-801C-3474C54A2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53616-ADAD-412C-AB95-05F2D0125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19AB1-868F-470E-A258-66E80942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377EB-D85B-4777-ACCF-0EC5B1989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ED06A-2B36-4E1A-9386-54D8DD6A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971FC-B30A-4F50-BD28-72CE6C7A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8237E-1814-43A7-940F-385491FA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4F973-A722-4137-B184-DA0B6961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F05EE-7F05-4FD9-9488-329A566B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20121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成交一定有技巧如何寻机识别顾客课件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顾客类型识别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寻机技巧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成交信号识别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随着市场竞争的日益激烈，如何有效地识别和把握顾客需求，提高销售效率和客户满意度，成为销售人员必须掌握的核心技能。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在销售过程中，寻机识别顾客的潜在需求和购买意向，是促成交易成功的关键环节。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730" b="277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本课程旨在帮助销售人员掌握寻机识别的技巧，提高销售业绩，提升客户满意度。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掌握寻机识别的基本原则和方法。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学习如何通过观察和沟通了解顾客需求。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培养销售人员敏锐的洞察力和判断力。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了解如何利用寻机识别的技巧提高销售业绩。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顾客类型识别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注重事实和数据的顾客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顾客在购买过程中，更注重产品的实际性能、规格、数据等客观事实。他们通常会花时间研究和分析产品，对比不同产品，并寻求最符合其需求的解决方案。在与理性顾客交流时，销售人员需要提供详细的产品信息、数据和事实，以说服他们做出购买决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类型一：理性顾客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情感驱动的顾客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性顾客在购买决策中更受情感和感觉的影响。他们通常会被产品的外观、品牌故事、情感联系等因素所吸引。销售人员在与感性顾客交流时，需要关注他们的情感需求，强调产品的情感价值，以及与顾客建立情感联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类型二：感性顾客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谨慎和疑虑重的顾客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疑顾客在购买过程中通常表现出高度的谨慎和疑虑。他们对产品或服务的质量、信誉和可靠性等方面存在疑虑。销售人员在与怀疑顾客交流时，需要建立信任关系，解答他们的疑虑，并提供可靠的产品信息。通过消除疑虑，销售人员可以帮助这些顾客做出购买决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类型三：怀疑顾客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寻机技巧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167" b="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提问与倾听是有效沟通的关键，通过提问可以了解顾客的需求和关注点，通过倾听可以更好地理解顾客的反馈和意见。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在销售过程中，销售人员应该主动询问顾客的需求和关注点，以便更好地了解顾客的需求和偏好。同时，销售人员需要耐心倾听顾客的反馈和意见，不要打断或忽视顾客的表述，而是要认真倾听并给予回应。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技巧一：提问与倾听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观察与判断是销售人员需要具备的重要能力，通过观察顾客的言行举止和情绪状态，可以更好地判断顾客的需求和心理状态。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销售人员需要时刻关注顾客的言行举止和情绪状态，以便更好地了解顾客的需求和心理状态。同时，销售人员需要根据自己的经验和判断，灵活应对不同情况的顾客，以满足他们的需求和提高他们的满意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技巧二：观察与判断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引导与反馈是销售过程中的重要环节，通过引导顾客的思路和反馈顾客的需求，可以更好地促进销售的达成。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销售人员需要适时引导顾客的思路和需求，以便更好地推动销售的进程。同时，销售人员需要及时给予顾客反馈，让他们知道自己的需求和意见被重视和考虑。通过积极的引导和反馈，销售人员可以更好地与顾客建立信任和互动，促进销售的达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技巧三：引导与反馈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https://d.book118.com/367022012120006050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2024-09-23T05:19:34.179</cp:lastPrinted>
  <dcterms:created xsi:type="dcterms:W3CDTF">2024-09-22T21:19:34Z</dcterms:created>
  <dcterms:modified xsi:type="dcterms:W3CDTF">2024-09-22T21:19:35Z</dcterms:modified>
</cp:coreProperties>
</file>