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A4C01E-1E40-49A0-8CD9-AB7B4650F8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D9415F-9722-4E69-8023-53E57F018D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19EBF4-62E2-4777-804A-20A11E6BB2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DD7205-F6DB-4479-9E91-177A9A4C74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257F017-9D8D-46FE-9618-55B8D28C5E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B9FF946-8B57-427F-98D1-CD671A447C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36853CA-F4EC-4042-B6F9-68B139AF6B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F8BD90-F8CF-4ED2-85BD-8EA79CA5BA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4BA9D2-B99A-4DBF-BDF3-5B490A2CE7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3354F5-B2E8-49C8-BDD2-E5BB76DE33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1836C2-47F3-452D-8536-8A9C5EB5CA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702612103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桌游策略营销案例分析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桌游市场概述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桌游营销策略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成功案例分析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失败案例分析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总结与建议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桌游市场概述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5105" r="5105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6334" r="16334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20世纪60年代，桌游起源于欧美，最初以简单的棋类游戏为主。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起始阶段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20世纪80年代，随着经济的发展和娱乐方式的多样化，桌游开始融入更多元化的元素和机制。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成长阶段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21世纪初，桌游逐渐成为一种全球性的娱乐方式，各种类型和题材的桌游层出不穷。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繁荣阶段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近年来，随着科技的发展，桌游开始与电子游戏、互联网等元素结合，出现了许多创新型桌游。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创新阶段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桌游的发展历程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据统计，全球桌游市场规模逐年增长，玩家群体不断扩大。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全球市场规模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000" r="15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国内市场现状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458" r="174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未来趋势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958" r="159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中国桌游市场正处于快速成长期，玩家群体年轻化、消费能力提升。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随着互联网和科技的进一步发展，桌游将更加注重社交互动和线上线下结合的体验。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桌游市场的现状与趋势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480" r="19480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072" r="17072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861" r="1886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桌游玩家群体分析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桌游玩家年龄跨度较大，但主要以年轻人为主。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女性玩家比例逐年上升，越来越多的女性开始接触和喜爱桌游。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全球范围内的桌游玩家主要集中在欧美、亚洲等地区。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桌游玩家普遍愿意为高品质的桌游产品付费，同时也愿意参与线下聚会和活动。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年龄分布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性别比例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地域分布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消费习惯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桌游营销策略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明确桌游的目标客户群体，如青少年、家庭、游戏爱好者等，根据目标客户群体的特点和需求进行产品定位。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目标客户群体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在市场上众多桌游产品中，通过创新玩法、独特主题、精美设计等方式实现产品差异化，提高竞争力。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产品差异化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产品定位与差异化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根据产品的生产成本、研发成本等因素，加上期望的利润，制定价格。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成本导向定价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参考市场上同类产品的价格，结合自身产品的优劣势，制定具有竞争力的价格。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竞争导向定价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运用消费者心理，采用尾数定价、限时优惠等方式，提高购买意愿。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心理定价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定价策略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利用电商平台、社交媒体等线上渠道进行销售，扩大市场覆盖面。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31500" r="31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线上渠道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与实体店合作，通过店面销售、展会等方式触达目标客户。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线下渠道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0000" r="20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与其他产业合作，如书店、咖啡馆等，共同推广桌游产品。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跨界合作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促销策略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捆绑销售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将热门桌游与冷门桌游捆绑销售，提高整体销量。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会员优惠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为会员提供专属优惠，如折扣、赠品等，增加客户忠诚度。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社交媒体推广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利用社交媒体平台进行广告投放、KOL合作等方式，扩大品牌知名度。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成功案例分析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https://d.book118.com/367026121036006034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2024-09-08T01:50:29.534</cp:lastPrinted>
  <dcterms:created xsi:type="dcterms:W3CDTF">2024-09-07T17:50:29Z</dcterms:created>
  <dcterms:modified xsi:type="dcterms:W3CDTF">2024-09-07T17:50:31Z</dcterms:modified>
</cp:coreProperties>
</file>