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DC678-AA1E-4A1B-83B0-4B0F5E3F5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6EB03-CCAA-4393-9C6B-D23D977C8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0AD15-99E6-4190-8671-531824B9E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615C7-12DD-42D4-AEEF-ED15ECFAA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D69490-42D4-4FCF-9D64-6D2AECF68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FEA2B7-83F2-4E46-B813-FAAFB335E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18D6A5-3D25-413C-B6E8-36021DFD0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B7033-4BA2-48F3-85B2-9A5388857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93FB0-B7FE-492B-B309-35E9DE8D9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055C1-EC73-4146-8C9D-A93E0CEF1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72692-0C2E-4AEF-9606-E1EEB0E8E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26143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探索定价背后的心理学实现最佳策略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定价心理学概述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基于心理学原理的定价策略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不同市场环境下定价策略调整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价格歧视策略及其应用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定价心理学概述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定价心理学定义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研究消费者在购买过程中对价格的感知、认知和行为反应的心理学分支。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在激烈的市场竞争中，合理的定价策略对于企业盈利和市场份额至关重要。定价心理学帮助企业了解消费者的心理需求和行为特点，从而制定出更加精准、有效的定价策略。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02" r="24402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定价心理学定义与重要性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49" r="2964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消费者对价格的敏感度、对产品价值的认知、购买动机等因素都会影响其购买决策。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消费者的购买历史、品牌偏好、购买习惯等行为特点也会对定价策略产生影响。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消费者心理与行为对定价影响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市场竞争与定价策略关系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在竞争激烈的市场中，企业需要密切关注竞争对手的定价策略，以便及时调整自身策略，保持竞争优势。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企业可以根据市场需求、竞争对手情况以及自身成本等因素，制定相应的定价策略，如渗透定价、撇脂定价、竞争定价等。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消费者心理洞察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追求个人成长和实现潜能的需求，如教育、培训、自我提升产品等。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对成就、地位和尊重的追求，如奢侈品、高端品牌等。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与他人建立联系和互动的需求，如社交媒体、聚会等。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基本生活需求，如食物、衣物和住所等。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安全需求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对安全、稳定和秩序的追求，如保险、防护产品等。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消费者需求与动机分析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消费者对产品的理解、比较和评估过程。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消费者对产品的初步印象和关注度。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消费者对品牌或产品的记忆和识别能力。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消费者认知过程及影响因素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消费者通过经验积累改变购买行为的过程。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不同文化背景下的消费者有不同的价值观、信仰和习惯，影响购买决策。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文化背景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不同社会阶层的消费者有不同的生活方式、消费习惯和购买能力。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社会阶层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家庭对消费者的购买决策有重要影响，如家庭成员的需求、意见和购买习惯等。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家庭影响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消费者认知过程及影响因素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174" r="2717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愉悦、兴奋、满足等积极情感可以促进消费者的购买决策。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积极情感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失望、愤怒、焦虑等消极情感可能导致消费者放弃购买或选择其他品牌/产品。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消极情感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消费者对某一品牌产生的信任和依赖，可能导致持续购买该品牌产品。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消费者对产品的满意度和推荐意愿，影响其他潜在消费者的购买决策。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消费者情感反应与购买决策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基于心理学原理的定价策略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77" r="2177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设定参考价格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通过提供一个较高的参考价格，使消费者在购买时更容易接受相对较低的实际价格。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价格调整策略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在消费者关注的价格点附近进行微调，引导消费者关注并接受新的价格水平。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营造对比效果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在展示产品时，同时展示价格更高或更低的产品，使目标产品在价格上显得更有优势。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锚定效应在定价中应用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推出一款性价比较低的产品作为诱饵，衬托出其他产品的优势，提高整体销售额。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诱饵产品设置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价格对比策略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限时优惠活动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通过与其他品牌或产品的价格对比，突出自身产品的性价比优势。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设置短暂的优惠期限，刺激消费者在短时间内做出购买决策。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诱饵效应及价格对比技巧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https://d.book118.com/367026143064006035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2024-09-09T21:39:45.853</cp:lastPrinted>
  <dcterms:created xsi:type="dcterms:W3CDTF">2024-09-09T13:39:45Z</dcterms:created>
  <dcterms:modified xsi:type="dcterms:W3CDTF">2024-09-09T13:39:48Z</dcterms:modified>
</cp:coreProperties>
</file>