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80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23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8BF32-731C-4FCD-BCD3-29219EE38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2406C-F249-4EDD-8791-7BC1F2E7D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E1638-817C-4F07-8C18-421FFEE4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230A4-CD5F-4CE3-9199-05236591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920BC-8165-45A1-85AD-85CC1872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4AD7A-6F1E-4615-97D1-302ECEDBF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56F1F7-AE8F-4931-95A4-FB19F983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CC5F2-8540-4B03-B102-8A3F86B6B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35759-D168-4D1A-8C29-D29F6204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BF947-C91F-48B5-8431-A85928278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2BE4-4E57-4175-9859-F2C13904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70" r:id="rId2"/>
    <p:sldLayoutId id="2147486871" r:id="rId3"/>
    <p:sldLayoutId id="2147486872" r:id="rId4"/>
    <p:sldLayoutId id="2147486873" r:id="rId5"/>
    <p:sldLayoutId id="2147486874" r:id="rId6"/>
    <p:sldLayoutId id="2147486875" r:id="rId7"/>
    <p:sldLayoutId id="2147486876" r:id="rId8"/>
    <p:sldLayoutId id="2147486877" r:id="rId9"/>
    <p:sldLayoutId id="2147486878" r:id="rId10"/>
    <p:sldLayoutId id="21474868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26151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太阳路阅读教学设计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教学过程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教学反思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https://d.book118.com/367026151130006026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Calibri Light</vt:lpstr>
      <vt:lpstr>Office Theme</vt:lpstr>
      <vt:lpstr>太阳路阅读教学设计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2024-08-31T22:15:42.824</cp:lastPrinted>
  <dcterms:created xsi:type="dcterms:W3CDTF">2024-08-31T14:15:42Z</dcterms:created>
  <dcterms:modified xsi:type="dcterms:W3CDTF">2024-08-31T14:15:44Z</dcterms:modified>
</cp:coreProperties>
</file>