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84C95-06A5-4282-8D78-72998196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3FA44-CBE6-4AE8-BA97-050829D5E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61206-E21B-45B8-9E0C-C8F55EA35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2F17B-331A-40DD-8446-54E2AD8DD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E8F92-14F4-4C90-B6E1-E1E8EA7C5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7691A2-773D-4873-AD7D-9989AC3F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6B384-6A8F-413B-9323-94236AD8F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F25E5-60DF-456F-BB8C-A460D73F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ACB6D-711B-4578-A418-5FA17B0C0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67AE3-F1DE-41B2-9C57-78B0F28A4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26989-C33B-4ECA-BB0E-BE5F3231C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0162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淄博钢材分析报告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淄博钢材市场概述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钢材市场供需分析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钢材市场价格分析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钢材市场风险评估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本报告旨在分析淄博地区钢材市场的现状、发展趋势以及存在的问题，为相关企业和政府部门提供决策参考。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随着我国经济的快速发展，钢材作为重要的基础原材料，在国民经济中占有重要地位。淄博地区作为我国重要的钢材生产基地之一，其钢材产业的发展对于当地乃至全国经济都具有重要意义。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000" r="28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本报告主要分析近五年来淄博地区钢材市场的数据，以揭示其发展趋势。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本报告主要关注淄博地区内的钢材生产企业、销售企业以及相关产业链的发展情况。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本报告将从钢材产量、品种结构、市场需求、价格走势、进出口贸易、技术创新等多个方面对淄博钢材市场进行深入分析。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淄博钢材市场概述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淄博钢材市场规模庞大，近年来保持稳步增长。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随着国内经济的持续发展和基础设施建设的不断推进，淄博钢材市场需求不断增长。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未来几年，淄博钢材市场有望继续保持稳定增长态势。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淄博地区拥有多家大型钢材生产企业，如山东钢铁、淄博钢铁等。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钢材生产企业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钢材贸易企业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333" r="22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下游用户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众多钢材贸易企业在淄博设立分支机构或销售网点，从事钢材批发和零售业务。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淄博地区的建筑业、制造业、交通运输业等是钢材的主要下游用户。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市场交易品种和交易量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淄博钢材市场交易品种丰富，包括线材、螺纹钢、板材、型材等多种类型。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交易量巨大，每天有大量的钢材在淄博市场上进行交易，交易活跃度高。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随着电子商务的发展，线上交易逐渐成为淄博钢材市场的重要交易方式之一。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钢材市场供需分析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钢材产能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淄博地区钢材产能较大，拥有多家大型钢铁企业，如山东钢铁、淄博钢铁等，具备较高的生产能力和技术水平。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钢材品种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淄博地区生产的钢材品种丰富，包括线材、螺纹钢、板材、管材等，规格齐全，质量稳定。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淄博地区铁矿石、焦炭等原材料供应充足，为钢材生产提供了稳定的物质基础。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随着国家对基础设施建设的持续投入，淄博地区的基础设施建设对钢材的需求量保持稳定增长。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淄博地区制造业发达，如机械制造、汽车制造、石油化工等行业对钢材的需求量较大。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淄博地区房地产市场活跃，房地产开发对钢材的需求量占据一定比例。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淄博地区钢材市场供需总体平衡，未出现严重的供不应求或供过于求的情况。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受国内外市场形势、原材料价格波动等因素影响，淄博地区钢材价格存在一定波动，但总体保持平稳。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政策的调整和市场需求的变化，淄博地区钢材市场供需关系将呈现动态平衡的趋势。钢铁企业需要密切关注市场动态，加强技术创新和产品研发，提高产品质量和附加值，以适应市场需求的变化。同时，政府也需要加强监管和引导，促进钢铁行业的健康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供需总体平衡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钢材市场价格分析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历史价格对比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与去年同期相比，淄博钢材市场价格整体上涨了约10%，其中部分品种涨幅超过20%。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价格波动原因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价格波动主要受到原材料成本、市场需求、产能利用率、环保政策等因素的影响。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近期价格波动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最近一年内，淄博钢材市场价格呈现波动上涨趋势，受到国内外经济形势、供需关系等多重因素影响。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https://d.book118.com/367030162043006051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2024-09-24T06:20:06.985</cp:lastPrinted>
  <dcterms:created xsi:type="dcterms:W3CDTF">2024-09-23T22:20:07Z</dcterms:created>
  <dcterms:modified xsi:type="dcterms:W3CDTF">2024-09-23T22:20:09Z</dcterms:modified>
</cp:coreProperties>
</file>