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015E7-A6AC-4C21-9BCB-BF572E46B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E73B2-6F28-4BF3-8D02-FFFB69B00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C057A0-774F-472D-870E-BEC338978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C6889-E96A-4D37-A3EC-CE64D53C0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6CF343-54D4-4614-9BD0-18B908B24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4B4959-DC1A-420E-BE4F-8FE7007F9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85AC65-2480-4548-8460-9D17FD59D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EFFED-08B5-4E19-8A9C-CFAC10D01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CA344-4DEC-4B12-B777-187139180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FB298-79F3-4481-A702-46C8BCA15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7373A-33C4-4F19-9D92-B2D69A137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31001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加强系统安全监控与日志管理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系统安全监控概述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日志管理概述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加强系统安全监控的措施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加强日志管理的措施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系统安全监控与日志管理的融合应用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提高运维效率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通过对系统日志的集中管理和分析，可以迅速定位故障和性能瓶颈，提高运维团队的响应速度和解决问题的效率。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保障系统安全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通过加强系统安全监控和日志管理，能够及时发现并应对潜在的安全威胁，确保系统的稳定性和安全性。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满足合规要求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许多行业和法规要求企业保留并妥善管理系统日志，以便在发生安全事件时进行追溯和审计。加强日志管理有助于企业满足这些合规要求。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8583" r="28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725" r="1772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381" r="1538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163" r="1216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506" r="14506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包括对网络、主机、应用等各个层面的安全监控，涉及入侵检测、恶意行为分析、漏洞扫描等方面。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系统安全监控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涵盖日志的生成、收集、存储、分析和展示等环节，确保日志的完整性、可追溯性和易用性。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日志收集与管理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针对发现的安全威胁和异常行为，制定相应的响应和处置流程，确保及时有效地应对潜在风险。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威胁响应与处置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提供必要的合规性支持和审计功能，以满足企业内部和外部监管机构的要求。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合规与审计支持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系统安全监控概述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安全监控是指对计算机系统、网络及应用进行实时、全面的监测和分析，以及时发现并应对潜在的安全威胁和风险。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化程度的不断提高，计算机系统及网络的安全问题日益突出。安全监控作为保障信息安全的重要手段，能够实时掌握系统安全状态，及时发现并处置潜在的安全威胁，确保系统和数据的完整性、可用性和保密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安全监控的定义与重要性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包括病毒、蠕虫、木马等，通过感染系统或窃取信息对计算机及网络造成危害。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网络攻击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身份冒用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如拒绝服务攻击、SQL注入、跨站脚本攻击等，旨在破坏系统正常运行或窃取敏感信息。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由于系统漏洞或人为因素导致敏感数据泄露，给企业或个人带来严重损失。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攻击者冒充合法用户身份进行非法操作，损害被冒用者的利益和声誉。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常见安全威胁与风险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明确规定了网络运营者应当履行安全保护义务，采取技术措施和其他必要措施，确保其网络的安全、稳定运行，防范网络违法犯罪活动。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《网络安全法》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要求数据处理者应当建立数据安全管理制度，采取必要措施确保数据安全，防止数据泄露、篡改、毁损等。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《数据安全法》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规定了个人信息的收集、使用、处理、存储等方面的要求，保障个人信息安全和合法权益。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《个人信息保护法》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安全监控的法律法规要求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日志管理概述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日志是记录系统、应用程序或网络设备运行过程中产生的各种事件、消息和数据的文件或数据流。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日志对于系统监控、故障排查、安全审计等方面具有重要作用，可以提供详细的历史数据和事件追踪，帮助管理员及时发现问题并采取相应的措施。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日志的定义与作用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日志管理的挑战与现状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日志数据量大、格式多样、存储分散等，使得日志的收集、存储、分析和管理变得复杂和困难。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目前许多企业和组织在日志管理方面存在不足，如缺乏统一的日志管理策略和标准，日志数据泄露风险高等。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明确日志的收集、存储、分析和处置等方面的要求和规范，确保日志数据的完整性和安全性。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制定日志管理策略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利用自动化工具和技术对日志数据进行实时分析和监控，及时发现异常事件和潜在威胁，提高系统安全性。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实现自动化日志分析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通过建立日志中心或采用日志管理平台，实现日志数据的集中收集、存储和分析，提高日志管理效率。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采用集中化日志管理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对日志数据进行加密存储和传输，严格控制日志数据的访问权限，防止日志数据泄露和篡改。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加强日志数据的安全保护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日志管理的最佳实践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加强系统安全监控的措施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https://d.book118.com/367031001022006030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2024-09-01T14:58:02.334</cp:lastPrinted>
  <dcterms:created xsi:type="dcterms:W3CDTF">2024-09-01T06:58:02Z</dcterms:created>
  <dcterms:modified xsi:type="dcterms:W3CDTF">2024-09-01T06:58:04Z</dcterms:modified>
</cp:coreProperties>
</file>