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AD7752C-D441-4AED-B1FE-03F298678A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35314-BDA9-4928-95D8-FDA46B41C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87E73-173C-4F67-8569-ACF294CD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3D07D-C834-4113-9208-D2A2C972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34939-345F-4F54-9EE0-0F0F382B1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1B049-516E-4744-8D05-0D30DBFD6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8C1637-A579-427A-A315-B0D41F1C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37BDC-FA5D-434E-83D7-634FDFF4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0CEAE-B039-4D1F-BD85-E1B47DC3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90511-8077-48EA-8EA9-BAFE1112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57300-BAB6-4AF5-932A-364E12F6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5382F-D86F-47BF-B908-AF8966F70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50A8B6-DCDC-4B32-B5EE-105801B469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665931C-B6BE-4838-B4E0-09F741603C2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112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企业如何通过礼仪培训提升员工的客户服务水平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企业如何通过礼仪培训提升员工的客户服务水平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礼仪培训的实施方法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礼仪培训在跨文化环境下的挑战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礼仪培训的未来发展趋势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企业如何通过礼仪培训提升员工的客户服务水平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礼仪文化对企业形象的影响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礼仪在企业的重要性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为何需要对员工进行礼仪培训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礼仪培训的必要性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客户服务质量与企业发展的关系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客户服务对企业的影响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掌握基本礼仪规范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礼仪基本知识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学习处理各种问题的技巧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聘请专业培训机构进行教育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获取外部专业知识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便捷的学习方式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节省时间和成本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员工礼仪培训的途径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利用内部资源进行培训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培养企业内部人才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员工礼仪培训的效果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通过礼仪培训，可以提高员工的服务态度，进而提升客户满意度，不仅可以增加客户忠诚度，还可以更好地塑造企业形象。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增强员工专业素养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提高员工服务态度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展示企业文化和价值观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打造良好的服务体验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明确员工需要提升的技能和能力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确保培训安排合理，方便员工参加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安排培训时间和地点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包括礼仪知识、沟通技巧等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灵活性高，节约成本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适合远程员工参与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模拟真实场景，增强实战能力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培训方式选择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面对面交流，互动性强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适合实际操作演练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培训材料准备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清晰展示培训内容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提供详细资料供参考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培训手册编写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视觉、听觉结合，形象生动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视频资源筹备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了解员工对培训的反馈及建议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员工反馈收集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考核相关部门在培训后的绩效提升情况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部门绩效考核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通过客户反馈评估培训效果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成功企业案例分享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在企业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的礼仪培训实践中，员工受到了系统化的礼仪培训，使其更加专业、有礼貌。企业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B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通过客户服务创新，提供了个性化的服务，获得了客户的高度认可。企业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的员工培训成果显著，客户满意度得到了大幅提升。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失败企业案例反思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忽视了员工的礼仪素养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的礼仪培训疏忽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处理客户投诉失当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Y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的客户服务危机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员工态度恶劣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Z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的员工素质下降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案例启示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案例的经验分享包括重视员工礼仪培训、提升服务质量、建立良好企业形象。失败案例的教训总结表明礼仪培训的必要性、客户服务的重要性、员工素质的关键性。企业在培训中应该注意的方面有培训内容的科学性、培训方法的多样性、培训成果的跟踪评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案例总结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对员工进行礼仪培训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案例中的共同点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客户服务创新程度不同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案例中的差异性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培训对企业发展的重要性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案例对企业的启示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https://d.book118.com/367031122012006055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企业如何通过礼仪培训提升员工的客户服务水平</vt:lpstr>
      <vt:lpstr>目录</vt:lpstr>
      <vt:lpstr>第1章 企业如何通过礼仪培训提升员工的客户服务水平</vt:lpstr>
      <vt:lpstr>引言</vt:lpstr>
      <vt:lpstr>礼仪培训的内容</vt:lpstr>
      <vt:lpstr>员工礼仪培训的途径</vt:lpstr>
      <vt:lpstr> </vt:lpstr>
      <vt:lpstr>总结</vt:lpstr>
      <vt:lpstr>第2章 礼仪培训的实施方法</vt:lpstr>
      <vt:lpstr>培训计划制定</vt:lpstr>
      <vt:lpstr>培训方式选择</vt:lpstr>
      <vt:lpstr>培训材料准备</vt:lpstr>
      <vt:lpstr>培训效果评估</vt:lpstr>
      <vt:lpstr>第3章 礼仪培训的案例分析</vt:lpstr>
      <vt:lpstr>成功企业案例分享</vt:lpstr>
      <vt:lpstr>失败企业案例反思</vt:lpstr>
      <vt:lpstr> </vt:lpstr>
      <vt:lpstr>案例总结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2024-09-29T14:59:25.197</cp:lastPrinted>
  <dcterms:created xsi:type="dcterms:W3CDTF">2024-09-29T06:59:25Z</dcterms:created>
  <dcterms:modified xsi:type="dcterms:W3CDTF">2024-09-29T06:59:27Z</dcterms:modified>
</cp:coreProperties>
</file>