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360841-857B-491B-8333-6695EEC3B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D6315C-FE1C-41CC-BCB2-C546CF7C3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5F68B0-CE16-465B-BF64-9E600A64D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FD5CD6-B569-4FAF-9E2B-41C2742CC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FA4155-8556-4C67-A0F9-1C3BCC910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1A9730-4BD0-4997-A42C-F99B5720B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DE18BC-B1E8-4287-BB69-BF4599224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0BA0A3-AB07-4974-BD95-983FA6AA7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E9619A-4898-485D-9ED8-CF7BF47C9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0EBC26-075A-44E1-A064-8BFD26FD8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285414-E2D9-4947-912A-75925BBEF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03200411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家庭垃圾分类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家庭垃圾分类标准与方法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家庭垃圾分类实践指南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家庭垃圾分类挑战与对策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家庭垃圾分类推广策略与建议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家庭垃圾分类未来展望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按照垃圾的成分、属性、利用价值、对环境的影响及现有处理方式，分离成同类或异类，并采用不同处置方式的过程。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减少垃圾处理量、降低处理成本、减少土地占用、提高资源利用率、缓解环境压力。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垃圾分类定义与意义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我国加速推行垃圾分类制度，全国垃圾分类工作由点到面、逐步启动、成效初显。但总体上，生活垃圾分类覆盖范围还很有限，生活垃圾分类收运和处置设施依然存在短板，群众对垃圾分类的思想认识仍有不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许多发达国家在垃圾分类方面有着成熟的经验和做法，通过立法、宣传教育、经济激励等手段，实现了较高的垃圾分类率和资源回收率。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国内外垃圾分类现状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7209" r="2720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家庭是垃圾产生的主要源头之一，通过家庭垃圾分类，可以从源头上减少垃圾的产生量。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源头减量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家庭垃圾中包含了大量的可回收资源，如废纸、废塑料、废金属等，通过分类回收可以实现资源的再利用。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资源化利用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家庭垃圾如果不进行分类，将会对环境造成严重的污染和破坏。通过分类处理，可以减轻对环境的压力，保护生态环境。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减轻环境压力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家庭垃圾分类可以培养家庭成员的环保意识和良好的生活习惯，促进全社会的环保行动。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培养良好习惯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家庭垃圾分类重要性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家庭垃圾分类标准与方法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可回收垃圾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塑料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金属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塑料瓶、塑料盆、塑料玩具等。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易拉罐、金属餐具、铁锅等。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纸类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玻璃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织物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报纸、书本、纸箱等干净纸张。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玻璃瓶、玻璃杯、玻璃窗等。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废旧衣物、床单、窗帘等。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剩余的饭菜、果皮、果核等。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剩菜剩饭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4125" r="4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废弃食品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厨房废弃物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8921" b="1892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过期食品、腐烂水果、变质奶制品等。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菜叶、菜根、茶叶渣、动物内脏等。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厨余垃圾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电池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灯管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家用化学品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其他有害垃圾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有害垃圾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废电池、充电电池、纽扣电池等。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废油漆桶、废杀虫剂瓶、废洗涤剂瓶等。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废荧光灯管、废节能灯、废水银温度计等。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废胶片、废相纸、废药品及其包装等。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080" r="3208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破损的陶瓷器皿、砖瓦碎片等。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砖瓦陶瓷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建筑垃圾、装修垃圾等。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渣土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厕纸、卫生巾等。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卫生间废纸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大棒骨、玉米核、坚果壳等。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其他难以回收的废弃物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其他垃圾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家庭垃圾分类实践指南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通过减少使用一次性用品、选择环保包装等方式，从源头上减少垃圾的产生。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58" r="1245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792" r="1479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源头减量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将生活垃圾按照可回收物、有害垃圾、湿垃圾和干垃圾四类进行准确投放。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分类投放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确保垃圾不混投，投放前尽量沥干水分，保持投放点干净、整洁。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投放要求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源头减量与分类投放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4139" b="413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二次分拣与分类储存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二次分拣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在垃圾投放前，进行二次分拣，将未分类或分类不准确的垃圾进行再次分类。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分类储存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使用专门的垃圾桶或垃圾袋，分别储存不同类别的垃圾，避免交叉污染。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储存要求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垃圾桶或垃圾袋应密封性好，防止异味和病菌传播，同时定期清洗消毒。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按照当地规定的时间和地点，定期将分类好的垃圾投放到指定的收集点。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定期投放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确保垃圾投放到指定的收集点，不随意丢弃或倾倒垃圾。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定点投放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遵守当地的垃圾分类投放制度，积极配合相关部门的管理和监督。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投放制度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定期定点投放制度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https://d.book118.com/367032004115006035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2024-09-10T02:56:57.079</cp:lastPrinted>
  <dcterms:created xsi:type="dcterms:W3CDTF">2024-09-09T18:56:57Z</dcterms:created>
  <dcterms:modified xsi:type="dcterms:W3CDTF">2024-09-09T18:56:59Z</dcterms:modified>
</cp:coreProperties>
</file>