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16A879-F55E-4C73-A626-012E76E5D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135289-2D03-4906-BDDD-26B04266F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91D645-3604-4F06-8F65-243C664C3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3D82ED-E146-40A4-8C96-18697956A7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FEE84E-8FD9-4AA8-B051-568DB1B436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261B91-4E29-433B-9931-427520D9AD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8B31DD-EC6F-427E-B7A7-29350D5818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646D9F-E37A-4683-A83B-8635CE336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7FBF36-D574-4288-B4E6-6BAEEDCC2C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89B02E-C9C8-45AC-96F9-FF5C74507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0FF05B-FAF7-4441-8517-1619258CF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3203011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环境监测系统行业市场分析</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竞争格局与主要厂商分析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技术创新与智能化发展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行业应用案例展示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市场前景与投资机遇</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行业概述与发展趋势</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环境监测系统是指对环境质量进行监测和评估的系统，通过对环境中各种要素的实时监测和数据采集，为环境保护和治理提供科学依据。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根据监测对象的不同，环境监测系统可分为大气环境监测系统、水环境监测系统、土壤环境监测系统、噪声环境监测系统等。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环境监测系统定义及分类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环境监测系统分类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环境监测系统定义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环境监测系统的发展经历了从手工监测到自动监测、从单一监测到综合监测、从本地化监测到远程化监测的历程。随着技术的进步和环保意识的提高，环境监测系统的监测精度、监测范围和监测能力不断提升。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环境监测系统行业已经形成了较为完整的产业链，包括监测设备研发与制造、系统集成、运营服务等多个环节。同时，行业内的企业数量不断增加，市场竞争日益激烈。政府对于环保的重视和投入也在不断加大，为环境监测系统行业的发展提供了有力支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市场化运作</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未来环境监测系统行业将更加市场化，政府将更多地采用购买服务的方式引入第三方监测机构，同时鼓励企业自主创新和市场竞争。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智能化发展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随着人工智能、大数据等技术的不断发展，环境监测系统将更加智能化，能够实现数据的自动分析、预警预测等功能。</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多元化监测</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未来环境监测系统将不仅局限于大气、水、土壤等单一要素的监测，还将向多元化方向发展，包括生物多样性、生态系统健康等综合性指标的监测。</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远程化监测</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随着互联网和物联网技术的普及，远程化监测将成为未来环境监测系统的重要发展方向，能够实现远程数据传输、远程设备控制等功能。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市场需求分析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环保政策</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随着全球对环境保护的重视，各国政府纷纷出台严格的环保政策，推动环境监测系统行业的发展，如加大对超标排放企业的处罚力度，提高环保标准等。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法规标准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各国制定和完善环境监测相关法规和标准，对环境监测系统的性能、精度、稳定性等方面提出更高要求，推动行业技术升级和产品创新。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随着城市化进程的加快和工业污染的日益严重，空气质量监测成为重要需求，需要实时监测大气中的污染物浓度和变化趋势。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空气质量监测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水资源短缺和水污染问题日益突出，需要加强对河流、湖泊、水库等水域的水质监测，保障饮用水安全和生态用水需求。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水质监测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生态环境保护需求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000" r="24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工业废气排放是造成大气污染的主要原因之一，需要加强对工业废气排放的监测和治理，推动企业实现达标排放。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工业废气监测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工业废水含有大量的污染物，直接排放会对水环境造成严重危害，需要加强工业废水处理过程中的监测和管控。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工业废水处理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工业污染治理需求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随着物联网、大数据、人工智能等技术的发展，环境监测系统将更加智能化，实现远程监控、数据自动分析和预警等功能。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未来环境监测系统将实现多功能化，除了常规的污染物监测外，还将增加气象参数监测、生态环境质量评价等功能。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多功能化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随着环保标准的不断提高和监测技术的不断发展，环境监测系统将更加精细化，实现对污染物的精准识别和定量分析。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精细化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竞争格局与主要厂商分析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国际厂商具有先进的技术和丰富的经验，在高端环境监测系统市场占据主导地位。</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国际厂商的产品通常具有较高的精度、稳定性和可靠性，能够满足复杂环境条件下的监测需求。</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国际厂商注重产品的创新性和差异化，不断推出具有自主知识产权的新技术和新产品。</a:t>
              </a:r>
            </a:p>
          </p:txBody>
        </p:sp>
      </p:grpSp>
      <p:pic>
        <p:nvPicPr>
          <p:cNvPr id="14" name="Picture 14"/>
          <p:cNvPicPr>
            <a:picLocks noChangeAspect="1"/>
          </p:cNvPicPr>
          <p:nvPr/>
        </p:nvPicPr>
        <p:blipFill>
          <a:blip r:embed="rId2"/>
          <a:srcRect l="19995" r="1999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20020" r="2002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国际厂商及产品特点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国内厂商及产品特点</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国内厂商在环境监测系统领域发展迅速，逐渐在中低端市场占据一定份额。</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国内厂商的产品在价格上具有竞争优势，同时在性能和功能上也不断提升。</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国内厂商注重本土化创新，针对国内市场需求和环境特点进行产品研发和优化。</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目前，国际厂商在高端环境监测系统市场占据较大份额，而国内厂商在中低端市场具有一定竞争力。</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随着国内厂商技术水平和产品质量的不断提升，未来有望在高端市场与国际厂商展开竞争。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竞争格局将呈现多元化趋势，包括国际厂商、国内大型企业和创新型中小企业在内的各类主体将共同参与市场竞争。</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市场份额与竞争格局</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国际厂商的核心竞争力主要体现在先进的技术水平、丰富的行业经验和全球化的销售网络等方面。</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国内厂商的核心竞争力主要体现在本土化创新、快速响应市场需求和成本控制等方面。</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未来，核心竞争力将更加注重技术创新、产品质量和服务水平等方面的提升。</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1833" b="11833"/>
          <a:stretch>
            <a:fillRect/>
          </a:stretch>
        </p:blipFill>
        <p:spPr>
          <a:xfrm>
            <a:off x="8770541" y="1481577"/>
            <a:ext cx="2313273" cy="2313273"/>
          </a:xfrm>
          <a:prstGeom prst="roundRect">
            <a:avLst/>
          </a:prstGeom>
        </p:spPr>
      </p:pic>
      <p:pic>
        <p:nvPicPr>
          <p:cNvPr id="12" name="Picture 12"/>
          <p:cNvPicPr>
            <a:picLocks noChangeAspect="1"/>
          </p:cNvPicPr>
          <p:nvPr/>
        </p:nvPicPr>
        <p:blipFill>
          <a:blip r:embed="rId3"/>
          <a:srcRect l="4032" r="403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核心竞争力对比</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https://d.book118.com/367032030111006035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2024-09-10T01:48:12.042</cp:lastPrinted>
  <dcterms:created xsi:type="dcterms:W3CDTF">2024-09-09T17:48:12Z</dcterms:created>
  <dcterms:modified xsi:type="dcterms:W3CDTF">2024-09-09T17:48:14Z</dcterms:modified>
</cp:coreProperties>
</file>