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B05779-1651-48E6-9064-F14D81806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2C7B87-3F6D-4307-8E8F-B07BCC5FF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2A5578-3C26-46F8-9443-E52A47F55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DA8CDD-5A9E-45DE-85F4-2681B9FE3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819C35-8B4E-4E09-8594-1A23CE655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9B8E74-5ED5-43CD-816C-120482486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16B0DC-2D17-4B8C-B2FF-2A01916C0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CA3624-4825-473F-A111-DC304F261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7F73C0-FF60-4C9D-B3B0-C74E04D32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D96592-93D2-4EF7-AFD4-44E71A68D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6800D5-053D-48AF-9A12-D5F57F1EA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03203110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化学品管理的安全管理要求与化学品存储管理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安全管理要求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化学品存储管理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化学品运输与废弃物处理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风险评估与防范措施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448" r="2944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175" r="3217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81" r="324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化学品是指任何在制造、加工、使用或废弃过程中可能对人类健康或环境造成危害的物质。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根据化学品的性质、用途和危险性，可将其分为易燃、易爆、有毒、有害、腐蚀性等类别。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保护人类健康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许多化学品对人体具有毒性或刺激性，如不正确管理，可能导致职业病、中毒等健康问题。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维护生态环境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化学品的不当使用和处理可能对大气、水体和土壤造成污染，影响生态平衡。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通过化学品管理，可推动绿色化学和循环经济的发展，实现资源的高效利用。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化学品管理重要性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国际化学品管理现状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国内化学品管理现状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国内外化学品管理现状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我国已颁布《危险化学品安全管理条例》等一系列法规和标准，对化学品的生产、经营、运输、使用和废弃等环节进行全面监管。同时，我国还积极参与国际化学品管理合作，推动全球化学品治理体系的完善。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国际上已建立多个化学品管理公约和协议，如《关于持久性有机污染物的斯德哥尔摩公约》、《鹿特丹公约》等，旨在限制或禁止某些危险化学品的生产和使用。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安全管理要求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遵守国家安全生产法律法规，严格执行化学品安全生产相关标准。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建立企业安全生产规章制度，明确各级管理人员和操作人员的安全职责。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加强对化学品安全生产法规和标准的学习、宣传和贯彻，提高全员安全意识。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125" r="17125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安全管理制度与责任制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建立健全化学品安全管理制度，包括化学品采购、生产、储存、运输、使用、废弃等各环节的安全管理规定。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落实企业安全生产主体责任，明确各级管理人员和操作人员的安全职责，形成全员参与的安全管理格局。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建立化学品事故应急管理制度，制定应急预案，定期组织演练，提高应急处置能力。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安全培训与教育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加强化学品安全培训与教育，提高全员安全意识和操作技能。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对新员工和转岗员工进行化学品安全培训，考核合格后方可上岗。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定期开展化学品安全知识宣传和教育活动，提高员工的安全防范意识。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75" r="16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定期开展化学品安全检查，对发现的问题及时整改，确保化学品生产、储存、使用等环节的安全。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建立化学品隐患排查制度，对排查出的隐患进行登记、评估、整改和验收，形成闭环管理。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加强对化学品安全检查和隐患排查的监督和管理，确保各项安全措施得到有效执行。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安全检查与隐患排查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化学品存储管理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选址要求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选择远离人口密集区、水源地、交通要道等地点，确保存储安全。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采用防火、防爆、耐腐蚀等建筑材料，设置合理的通风、照明、排水等设施。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安全距离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根据不同化学品的危险等级和性质，保持与周边设施、建筑等的安全距离。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存储设施规划与建设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容器类型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根据化学品的性质和危险等级，选择合适的容器类型，如塑料桶、铁桶、玻璃瓶等。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容器标识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在容器上标明化学品名称、危险等级、生产日期、生产厂家等信息，方便识别和管理。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容器检查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定期对存储容器进行检查，确保其完好无损、不泄漏、不变形等。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存储容器选择与使用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根据化学品的性质，保持存储环境的温度稳定，避免过高或过低的温度对化学品造成影响。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温度控制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控制存储环境的湿度，防止化学品受潮、结块等。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湿度控制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定期对存储环境的温度、湿度、气体浓度等进行监测和记录，确保存储环境符合安全要求。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监控记录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存储环境监控与记录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https://d.book118.com/367032031102006036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2024-09-11T11:48:15.612</cp:lastPrinted>
  <dcterms:created xsi:type="dcterms:W3CDTF">2024-09-11T03:48:15Z</dcterms:created>
  <dcterms:modified xsi:type="dcterms:W3CDTF">2024-09-11T03:48:17Z</dcterms:modified>
</cp:coreProperties>
</file>