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8CE39-2576-408B-9BC7-675C23178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3043C5-9075-4CC7-ACE9-715C3400A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17D9E-B8B7-48A1-85C6-8979444EE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FB0A03-6AD3-4209-9F74-27AA44CFC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7548C1-D2FA-4C40-A65D-4AB6AC9B9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71C2A1-AA7B-4C24-879A-714BC02A02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2ECC7E5-47A8-4F08-8F93-889ECB6AB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A6FCBD-37B0-459C-8048-86C036C4F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FE5033-3AEF-4307-B53A-4610B4614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192E8-2040-4184-9E21-2E5B8C865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D99DDF-705B-4386-BD02-CC7771106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7033021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鸭病防控关键措施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鸭病预防措施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鸭病诊断与治疗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鸭病防疫与控制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鸭病宣传教育与科研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鸭病疫情监测与预警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鸭病预防措施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选择远离工厂、居民区、交通要道和其他污染源的地方，以减少病原体和污染物对鸭场的影响。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场地远离污染源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合理布局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定期消毒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对鸭场进行合理布局，将不同品种、日龄的鸭子分开饲养，避免交叉感染。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定期对鸭场进行消毒，消灭病原体，防止疾病传播。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场地选择与布局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选择健康无病的鸭苗，避免从疫区引进苗种。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优质苗种选择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对引进的鸭苗进行隔离检疫，确保无疾病后方可混群饲养。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检疫程序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根据当地疫病流行情况，制定合理的疫苗接种计划。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鸭苗选择与检疫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饮水卫生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保持饮水清洁卫生，避免水源污染。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定期称重与调整饲料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定期称重了解鸭子生长情况，及时调整饲料配方，以满足营养需求。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饲料质量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选用优质饲料，避免使用发霉、变质饲料，确保营养均衡。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000" r="16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饲料管理与营养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药物预防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在医生指导下使用药物预防疾病，但要避免滥用抗生素等药物。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根据当地疫病流行情况，制定合理的疫苗接种计划。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生物安全措施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采取生物安全措施，如隔离饲养、消毒等，减少疾病传播风险。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958" r="18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疫苗接种与药物预防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鸭病诊断与治疗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9760" b="976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1023" r="1102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如饮食、活动量、叫声等，以及是否有异常的粪便。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观察鸭子的生活习性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是否符合该品种的预期。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观察鸭子的生长速度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如羽毛的光泽、爪子的湿度等。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观察鸭子的生理特征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是否有异常的死亡情况，饲料的使用情况等。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询问养殖人员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临床诊断与症状识别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90" r="313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通过观察鸭子的解剖结构，如器官的外观、肠道的绒毛长度等，判断是否存在病变。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病理学诊断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通过收集鸭子的血液、粪便等样本，进行细菌培养、病毒检测等实验，确定病原体的种类。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实验室检测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病理学诊断与实验室检测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根据病原体的种类，选择相应的抗生素、抗病毒药物等进行治疗。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根据鸭子的病情、体重、年龄等因素，选择合适的药物剂量和给药方式。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药物治疗与药物选择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药物选择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针对高发病原体，研发相应的疫苗，提高鸭子的免疫力。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疫苗研发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根据疫苗的使用说明，定期给鸭子接种疫苗，提高其免疫力。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疫苗使用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疫苗研发与使用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鸭病防疫与控制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疫区划定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当发现鸭群出现疫病症状时，应立即报告当地动物疫病预防控制机构，并划定疫区范围。疫区范围通常以发病鸭场及其周围一定范围内的区域为主。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封锁措施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在疫区范围内，应采取封锁措施，禁止疫区内鸭只与其他易感动物接触，防止疫情扩散。同时，加强疫区周围的水源、食物源等环境监测，防止疫情扩散。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278" b="327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EED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疫区划定与封锁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https://d.book118.com/367033021024006030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2024-09-01T15:38:55.232</cp:lastPrinted>
  <dcterms:created xsi:type="dcterms:W3CDTF">2024-09-01T07:38:55Z</dcterms:created>
  <dcterms:modified xsi:type="dcterms:W3CDTF">2024-09-01T07:38:57Z</dcterms:modified>
</cp:coreProperties>
</file>