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6D79B-92B3-4258-8D76-48CC2D5D7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B7522-2F29-4983-A937-2E9B93426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C384D-0FF6-4047-94D2-AC08B303E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AF0AE-0479-45C1-9B38-1B6054504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44F118-A9D5-4593-A8A9-B63D24482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CCD558-36F6-4DA4-B543-4E6FEC5AA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2CEE2C-8773-403E-B677-E1D480F31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B7BC9-A855-4C99-A698-C3D46B3F2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99458-CF46-44DD-9B38-C674884D3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6C78D-3A80-4FE6-8C29-B74BA8BCC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6ABD3-74AA-422C-8452-7B8A971DC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3314315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会展经济与管理的国际合作与交流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会展经济的概述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国际会展合作的形式与内容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会展管理的国际标准与规范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会展经济的国际交流与合作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会展经济的国际竞争与挑战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会展经济与管理的研究与实践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会展经济的概述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会展经济的定义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会展经济是指在特定时间和空间内，通过举办各类会议、展览、节庆、赛事等活动，吸引大量人流、物流、资金流和信息流，促进相关产业发展和区域经济增长的一种经济形态。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展经济涉及会议、展览、节庆、赛事等多种活动形式，这些活动能够为参与者提供交流与合作的平台，促进信息共享、技术交流和商贸合作。会展经济具有明显的产业关联效应，能够带动交通、住宿、餐饮、旅游等相关产业的发展，为区域经济增长注入活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会展经济经历了从传统集市到现代国际会展的演变过程，其发展历程与全球化和城市化进程密不可分。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会展经济形态可以追溯到古代的集市和庙会，这些活动是人们进行商品交换和信息交流的重要场所。随着国际贸易的发展和城市化进程的加速，会展经济的规模和影响力逐渐扩大，出现了国际性的会展活动，如世界博览会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会展经济的发展历程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当前，会展经济已经成为全球范围内重要的经济形态之一，呈现出专业化、品牌化、国际化和信息化的发展趋势。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和信息技术的发展，会展经济的专业化程度不断提高，品牌影响力日益增强。同时，国际合作与交流成为会展经济发展的重要趋势，各国之间的会展活动频繁互动，共同推动会展经济的繁荣发展。此外，信息化技术的应用也深刻影响了会展经济的发展，数字会展、虚拟会展等新型会展形式不断涌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会展经济的现状与趋势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国际会展合作的形式与内容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政府间合作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政府间通过签订合作协议、建立合作机制等方式，推动会展业国际合作。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会展企业通过参展、办展、合作办展等方式，实现资源共享、互利共赢。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学术界通过会展研究、学术会议等方式，分享研究成果、交流经验。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国际会展合作的形式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合作举办各类展览、展会，推动产业交流与合作。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展览项目合作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共同举办各类国际会议、论坛等活动，促进信息交流与知识分享。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会议项目合作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开展会展业人才培养、培训等方面的合作，提升行业整体水平。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人才培养合作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共同制定会展业标准、规范，推动行业健康发展。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标准制定合作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国际会展合作的内容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某国际展览中心与国外展览公司合作，共同举办国际汽车展，取得良好效果。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某市政府与国外城市政府签订会展业合作协议，推动双方会展业共同发展。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某高校与国外大学开展会展研究合作，共同发表多篇学术论文，为行业发展提供理论支持。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国际会展合作的案例分析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会展管理的国际标准与规范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国际展览管理标准（UFI）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UFI是全球展览业最重要的国际性组织，其制定的展览管理标准包括展览会的评估标准、认证标准和运营标准等，为全球展览业提供了一套统一的评估和认证体系。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国际会议管理标准（ICMS）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ICMS是由国际会议与大会组织者联盟（IFCO）制定的会议管理标准，旨在提高会议组织的专业性和效率，包括会议策划、场地选择、宣传推广等方面的标准。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国际会展管理标准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国际会展管理规范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国际会展伦理规范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该规范旨在规范全球会展从业者的行为，保障参展商和观众的权益，包括公平竞争、诚信经营、保护知识产权等方面的规定。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国际会展安全规范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该规范对会展活动的安全管理和风险控制做出了明确规定，包括场地安全、消防安全、人员安全等方面的要求。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https://d.book118.com/367033143151006033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2024-09-07T11:19:18.247</cp:lastPrinted>
  <dcterms:created xsi:type="dcterms:W3CDTF">2024-09-07T03:19:18Z</dcterms:created>
  <dcterms:modified xsi:type="dcterms:W3CDTF">2024-09-07T03:19:20Z</dcterms:modified>
</cp:coreProperties>
</file>