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710272-E2A1-4E08-8B0C-8F01C8BBCE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0F935-45F3-4DE4-B44D-FFEB9CF39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8FAAC9-F8A1-4D0C-BF27-54902B89A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98A955-9339-4988-BD9B-D4550028EF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8C8775-D912-451C-890D-286C3925FE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36D0B7-CB58-491F-A5A0-F3526DCEA1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B20A93-9648-43AE-BC1A-00B6CC5C0E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62456D-FBBF-4079-BEF1-4F90E6574C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72ADCF-C43A-44DE-A4B1-589B771EFD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9C18BE-1021-430B-8DC6-758B6F3923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49FB6F-AA97-4066-9F65-6DB189C46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03405312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双胎妊娠明细区别课件</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https://wenku.baidu.com</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双胎妊娠的基本知识</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双胎妊娠的症状和体征</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双胎妊娠的风险和并发症</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双胎妊娠的管理与护理</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双胎妊娠的分娩与产后护理</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双胎妊娠的常见误区与注意事项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双胎妊娠的基本知识</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25" r="3252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双胎妊娠是指一个孕妈同时孕育两个胎儿的情况。</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双胎妊娠通常是指一个孕妈在一个怀孕周期内同时孕育两个胎儿，这两个胎儿可以是同卵双胞胎或异卵双胞胎。</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双胎妊娠的定义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双胎妊娠可以分为单卵双胞胎和双卵双胞胎两类。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根据受精卵分裂的时间，双胎妊娠可以分为单卵双胞胎和双卵双胞胎两类。单卵双胞胎是由一个受精卵分裂而成，遗传基因完全相同；双卵双胞胎是由两个不同的卵子分别受精而成，遗传基因不完全相同。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双胎妊娠的分类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4932" b="493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双胎妊娠的成因包括遗传因素、促排卵药物使用和辅助生殖技术等。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双胎妊娠的形成与遗传因素有关，有家族史的孕妇更容易生双胞胎。此外，促排卵药物的使用和辅助生殖技术的应用也是导致双胎妊娠的常见原因。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双胎妊娠的成因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双胎妊娠的症状和体征</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由于双胎妊娠时激素水平较高，孕妇的早孕反应（如恶心、呕吐）可能比单胎妊娠更严重。</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早孕反应更严重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双胎妊娠时，子宫增长速度较快，孕妇可能会更早地感觉到腹部增大。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子宫增大更快</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由于双胎妊娠的子宫内环境可能较为复杂，胚胎的发育可能较单胎妊娠稍有延迟。</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胚胎发育延迟</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双胎妊娠的孕妇在早期可能出现如妊娠剧吐、先兆流产等并发症。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更易出现并发症</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早期症状和体征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39" r="187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3295" r="1329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中期症状和体征</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双胎妊娠的孕妇在中期会感到腹部增长迅速，比单胎妊娠更为明显。</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由于腹部皮肤受到更大的张力，双胎妊娠的孕妇可能会出现更为明显的妊娠纹。</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随着子宫增大，膈肌上抬，孕妇可能出现呼吸困难的症状。</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由于子宫压迫下腔静脉，双胎妊娠的孕妇可能出现下肢水肿的症状。</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腹部增大迅速</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妊娠纹更明显</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呼吸困难</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下肢水肿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随着胎儿增大，子宫对胃、肺和膀胱的压迫加重，孕妇可能出现胃部不适、气促、尿频等症状。</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压迫症状加重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由于腹部增大，孕妇的重心前移，可能导致背部疼痛。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背痛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子宫压迫下腔静脉可能导致下肢静脉回流受阻，出现静脉曲张。</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下肢静脉曲张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双胎妊娠的孕妇出现妊娠期高血压和糖尿病的风险较高。</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妊娠期高血压和糖尿病风险增加</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晚期症状和体征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https://d.book118.com/367034053125006025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2024-08-30T08:31:39.645</cp:lastPrinted>
  <dcterms:created xsi:type="dcterms:W3CDTF">2024-08-30T00:31:39Z</dcterms:created>
  <dcterms:modified xsi:type="dcterms:W3CDTF">2024-08-30T00:31:41Z</dcterms:modified>
</cp:coreProperties>
</file>