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C8EC-AD08-4DC0-829D-79EBC5CCF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F115A9-BA3B-409E-9F04-157854F7B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37CB7-56F5-44DE-AC05-53F69CB3B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4B12F-17CA-408A-BE83-80D95B3A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3E28C5-1D3F-43EB-B1A2-2671AE92F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75E147-17CE-4330-ACE2-1D4A1406D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D2E7CD-5F71-422A-9158-02862FF1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F4721-A90D-4BBB-9B7D-05A4CF81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0C1BE2-C9AC-4DD6-BB58-53DEF10C6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ECC61-E451-4275-8465-D1A4B4FB6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92DD7-DE8C-4969-BDA1-E5E0FD11D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413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企业风险管理的前瞻性与趋势分析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企业风险管理现状及挑战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前瞻性风险管理理念探讨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趋势分析：未来企业风险管理发展方向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前瞻性技术在企业风险管理中的应用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应对不确定性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企业面临的市场环境、政策法规、技术革新等方面的不确定性日益增加，需要前瞻性地识别和管理风险。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通过有效的风险管理，企业可以规避损失，提升运营效率，进而增强市场竞争力。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利益相关者需求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企业的股东、债权人、客户、员工等利益相关者对企业的风险管理能力和水平提出更高要求。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介绍风险评估的方法和工具，以及如何利用这些方法和工具对风险进行量化和定性评估。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分析当前及未来企业风险管理的趋势和发展方向，如数字化风险管理、智能化风险管理等。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探讨针对不同的风险类型，企业应如何采取相应的应对措施，如风险规避、风险降低、风险转移等。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阐述如何识别企业面临的各种风险，包括市场风险、信用风险、操作风险等。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企业风险管理现状及挑战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大多数企业已经意识到风险管理的重要性，并建立了相应的风险管理框架，包括风险识别、评估、监控和报告等环节。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建立健全风险管理框架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越来越多的企业将风险管理纳入企业文化建设中，通过培训、宣传等方式提高员工的风险意识和风险管理能力。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强化风险文化建设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许多企业开始运用大数据、人工智能等先进技术手段进行风险管理，提高风险识别、评估和监控的准确性和效率。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利用先进技术手段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当前企业风险管理实践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随着数字化程度的提高，数据安全和隐私保护成为企业风险管理的重要挑战之一。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跨部门和跨领域协作不足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企业内部不同部门和领域之间在风险管理方面的协作不足，导致风险管理的整体效果不佳。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复杂多变的外部环境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全球政治、经济、社会环境的复杂多变使得企业面临的风险更加多样化和不可预测。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缺乏全面风险管理意识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该企业过于注重业务发展和市场拓展，忽视了全面风险管理的重要性，导致风险事件频发。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风险管理机制不健全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该企业的风险管理机制存在明显漏洞，如风险评估不准确、监控不及时等，无法有效应对各类风险。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缺乏有效应对措施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在发生风险事件后，该企业缺乏有效的应对措施和危机管理机制，导致损失扩大和声誉受损。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案例分析：某大型企业风险管理漏洞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前瞻性风险管理理念探讨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通过全面分析企业内外部环境，识别潜在风险并评估其可能性和影响程度。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风险预警机制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建立灵敏的风险预警系统，实时监测风险指标，及时发现风险迹象。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制定针对性的风险防范策略，采取积极措施降低风险发生的概率和影响。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预防性风险管理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全局观念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将风险管理纳入企业战略层面，从全局角度审视和管理风险。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多部门协作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加强企业内部各部门之间的沟通与协作，共同应对风险挑战。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外部资源整合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积极寻求与外部合作伙伴、专业机构等的合作，共同构建风险管理生态圈。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整体性风险管理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运用大数据、人工智能等先进技术，深入挖掘风险数据背后的价值，提高风险管理决策的科学性和准确性。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建立风险管理持续改进机制，不断总结经验教训，推动企业风险管理水平的不断提升。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鼓励企业采用创新思维和方法，不断探索新的风险管理手段和技术。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创新性风险管理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趋势分析：未来企业风险管理发展方向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https://d.book118.com/367034130153006043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2024-09-17T21:30:36.507</cp:lastPrinted>
  <dcterms:created xsi:type="dcterms:W3CDTF">2024-09-17T13:30:36Z</dcterms:created>
  <dcterms:modified xsi:type="dcterms:W3CDTF">2024-09-17T13:30:38Z</dcterms:modified>
</cp:coreProperties>
</file>