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A0BC22-5776-494B-8EF7-7A20F2318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C32DFC-4F2F-4B92-B7CC-D752C2D31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E49E49-EED8-496C-82F0-2D49D0155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FEA6F3-13B5-420F-BFDD-66EB23D6E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203633-7E0E-4A15-A768-D4D231814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13F7EA-3CD2-49ED-B955-16DAEE5FF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C5DF7E-FFC8-4D91-B825-9B7D501F9C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5B049D-290B-4EF9-A4BD-6F966D7B6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DDE9DD-3BA6-4F18-B846-89FDEDFF9D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329F08-B984-452E-BC89-F6A8713157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57EC26-5CAA-481C-911B-018BB748D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03413303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胡壮麟语言学总复习课件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语言学基础概念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语音学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词汇学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语法学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语义学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社会语言学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应用语言学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语言学基础概念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语言学是一门研究语言的学科，它探讨语言的本质、结构、功能和发展等方面的内容。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语言学可以分为理论语言学和应用语言学两大类。理论语言学主要研究语言的内部结构和规律，而应用语言学则关注语言在实际应用中的问题，如语言教学、语言规划、语言习得等。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语言学定义与分类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语言学的研究对象是语言，包括语音、语法、词汇、语义等方面。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学研究语言的发音和音系规则，语法学研究词法和句法规则，词汇学研究词汇的构成和意义，语义学研究词汇和句子的意义。此外，社会语言学、心理语言学、计算机语言学等分支学科也丰富了语言学的研究范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语言学的研究对象与范围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0031" r="200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语言学与许多其他学科有着密切的联系，如哲学、心理学、社会学、人类学等。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哲学对语言学的早期发展产生了重要影响，心理语言学关注语言与认知的关系，社会语言学研究语言在社会中的运用和功能，人类学则关注语言的起源和演变。此外，语言学还与文学、历史学、考古学等学科有着交叉研究领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语言学与其他学科的关系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语音学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7784" b="27784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语音学定义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语音学是研究人类语言的发音和声波相互作用的科学。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语音学分类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语音学分为实验语音学、描写语音学和历史语音学。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语音学与语言学关系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语音学是语言学的一个分支，与音系学、句法学和语义学等相互关联。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语音学概述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国际音标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国际音标是用于标音的符号系统，由丹麦语音学家创造。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音素定义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音素是最小的语音单位，具有区别意义的作用。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音标应用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通过音标，可以准确记录和描述各种语言的发音特征。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音素与音标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554" b="28554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音节定义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音节是由一个或多个音素组成的语音单位，是发音时自然停顿的单位。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声调定义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声调是指音节中音高的变化，具有区别意义的作用。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声调特点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汉语等声调语言中，声调具有辨义功能。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音节与声调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https://d.book118.com/367034133035006030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2024-09-01T18:25:42.406</cp:lastPrinted>
  <dcterms:created xsi:type="dcterms:W3CDTF">2024-09-01T10:25:42Z</dcterms:created>
  <dcterms:modified xsi:type="dcterms:W3CDTF">2024-09-01T10:25:44Z</dcterms:modified>
</cp:coreProperties>
</file>