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2E0813-0F85-47F1-B6AC-A9D4BF2AFF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CAB2B8-4C2A-4C0C-97C4-B7874C28F8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6F8221-F1DA-4E8B-B879-A09BC5E40F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E40B5E-B2C9-422E-9E6E-602A895055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3E4166-D7D5-4A8A-8011-AA3AA1E89C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4B813A-66C9-4FB0-B9D8-E63BE4A62D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8CF9CE-F104-4598-97E1-C812FA71C0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14DB00-7AC2-421A-A655-3B692363BE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2BC7DD-757D-4B95-B20B-E428BB74DF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932B80-2BB9-4951-BBA9-E0C948192E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B7E6E3-7240-468E-8448-3C5FC69E43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03504302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solidFill>
                <a:latin typeface="Microsoft Yahei"/>
                <a:ea typeface="Microsoft Yahei"/>
                <a:cs typeface="Microsoft Yahei"/>
              </a:rPr>
              <a:t>风险的指标与衡量方法</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solidFill>
                <a:latin typeface="Microsoft Yahei"/>
                <a:ea typeface="Microsoft Yahei"/>
                <a:cs typeface="Microsoft Yahei"/>
              </a:rPr>
              <a:t>2023-12-27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风险概述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风险指标体系构建</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衡量方法之定性评估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衡量方法之定量评估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衡量方法之综合评估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风险应对措施及策略</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风险概述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风险是指在特定环境下和特定时间内，由于各种不确定性因素而导致实际结果与预期结果之间的差异。</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根据性质不同，风险可分为纯粹风险和投机风险；根据来源不同，可分为内部风险和外部风险；根据影响范围不同，可分为局部风险和全局风险。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风险定义及分类</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风险分类</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风险定义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风险来源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风险来源广泛，可能来自于自然环境、社会环境、经济环境、技术环境等多个方面。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风险识别</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风险识别是通过对项目、企业或投资活动的全面了解和分析，找出可能对项目造成不利影响的风险因素的过程。常用的风险识别方法包括头脑风暴法、德尔菲法、流程图分析法等。</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风险来源与识别</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规避损失</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通过风险管理，可以规避或减少因风险事件造成的损失，保护企业或投资者的利益。</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提升决策质量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风险管理有助于企业或投资者在决策时充分考虑各种风险因素，从而制定更加科学合理的决策方案。</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增强竞争优势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有效的风险管理可以帮助企业或投资者在激烈的市场竞争中保持领先地位，实现可持续发展。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风险管理重要性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风险指标体系构建</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全面性原则</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风险指标体系应涵盖所有可能对组织产生重大影响的风险因素，确保无遗漏。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重要性原则</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在全面性的基础上，应突出重点，关注对组织目标实现具有重要影响的关键风险。</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可操作性原则</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指标设计应考虑到实际操作的可行性，数据应易于获取和量化。</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动态性原则</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风险指标体系应能根据内外部环境的变化进行动态调整，保持时效性。</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指标体系设计原则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关键风险指标确定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根据风险评估结果，选择对组织目标实现具有重要影响的风险因素作为关键风险指标。</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风险识别</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通过风险识别过程，确定可能对组织产生重大影响的风险因素。</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风险评估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对识别出的风险因素进行量化和定性评估，确定其发生的可能性和影响程度。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关键风险指标筛选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邀请专家对各个风险指标进行打分，根据专家经验和判断确定权重。</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专家打分法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将风险指标按照相互关联程度进行分层，通过两两比较确定各层指标的权重。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层次分析法</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利用信息熵理论，根据各风险指标的变异程度确定其权重，变异程度越大，权重越高。</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熵权法</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综合运用多种赋权方法，如专家打分法、层次分析法和熵权法等，以获得更加准确和全面的权重分配结果。</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组合赋权法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指标权重确定方法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衡量方法之定性评估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专家选择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选择具有相关经验和专业知识的专家，确保评估的准确性和权威性。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打分标准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制定明确的打分标准，包括风险发生的概率、影响程度等，以便专家进行客观评估。</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结果汇总</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将各位专家的打分结果进行汇总，得出综合评估结果。</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专家打分法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确保参与评估的专家之间互不知晓身份，避免相互干扰和影响。</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匿名性</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通过多轮次的问卷调查和反馈，使专家们的意见逐渐趋于一致。</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多轮反馈</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对每轮次的调查结果进行统计分析，观察专家意见的集中程度和离散程度。</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统计分析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德尔菲法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自由发言</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鼓励与会者自由发言，提出各种可能的风险和解决方案。</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记录与整理</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对与会者的发言进行记录和整理，以便后续分析和评估。</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不批评原则</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在讨论过程中，不对任何人的发言进行批评或评价，保持开放和包容的态度。</a:t>
            </a:r>
          </a:p>
        </p:txBody>
      </p:sp>
      <p:sp>
        <p:nvSpPr>
          <p:cNvPr id="11" name="AutoShape 11"/>
          <p:cNvSpPr/>
          <p:nvPr/>
        </p:nvSpPr>
        <p:spPr>
          <a:xfrm>
            <a:off x="4521503" y="4625262"/>
            <a:ext cx="1219200" cy="121920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头脑风暴法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衡量方法之定量评估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https://d.book118.com/367035043022006032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2024-09-04T18:23:31.414</cp:lastPrinted>
  <dcterms:created xsi:type="dcterms:W3CDTF">2024-09-04T10:23:31Z</dcterms:created>
  <dcterms:modified xsi:type="dcterms:W3CDTF">2024-09-04T10:23:33Z</dcterms:modified>
</cp:coreProperties>
</file>