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0BBA6-406C-4310-8A6A-2AE94F05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B6CE7-83BD-4BF1-B094-6E7E6768D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AC733-DA3E-488E-AFF2-DD0D8795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2F6A7-EE5B-4C6B-B0B8-804ACF76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03F4A-B042-4AEC-A909-9F32C402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B13E0-0FDE-4B56-9436-2E1357E3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67ECA-2E3F-4296-ABEE-60899699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812C4-4266-4AF0-9F77-D13B2BE5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2EF9F-9E7F-49FB-9917-DBA935A3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16627-076C-40BC-9716-DC08FEB0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5BD20-6B6F-45B1-BCD3-98BEE1D1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512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党支部组织建设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群众工作和服务群众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自身建设和提高执行力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制定工作计划旨在明确党支部的工作目标、任务和时间表，推动党支部工作有计划、有步骤地进行，确保各项工作得到有效落实。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随着时代的发展，党支部工作需要不断创新和适应新的要求。制定工作计划有助于党支部更好地适应新时代的发展要求，提高工作质量和效率。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适应新时代要求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推动党支部工作发展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加强党员思想政治教育，提高党员政治素质，坚定理想信念。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思想政治建设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加强党支部组织建设，优化组织结构，提高组织力和凝聚力。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组织建设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加强党支部作风建设，树立良好形象，提高服务群众的能力和水平。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作风建设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完善党支部工作制度，规范工作流程，提高工作效率和质量。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党支部组织建设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加强党支部班子建设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选拔优秀干部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注重从业务骨干、优秀青年中选拔党支部书记和委员，加强班子整体功能。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提高班子素质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加强班子成员的政治、业务和管理能力培训，提高领导水平和执行力。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加强团结协作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坚持民主集中制原则，促进班子成员之间的团结协作，形成工作合力。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注重发展质量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坚持标准，严格程序，注重发展优秀青年、业务骨干和高知识群体入党。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加强党员教育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以党性教育为重点，加强党员理想信念、宗旨意识、组织纪律等方面的教育。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强化党员管理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建立健全党员管理制度，加强党员日常管理和监督，及时处置不合格党员。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优化党员队伍结构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定期召开支部党员大会、支委会、党小组会和按时上好党课。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落实“三会一课”制度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结合实际情况，创新组织生活方式和载体，增强组织生活的吸引力和实效性。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创新组织生活方式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建立健全组织生活计划、记录和报告制度，加强对组织生活的指导和监督。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加强组织生活管理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完善组织生活制度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宣传党的决策部署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及时向党员传达党的最新决策部署，确保党员在思想上、行动上与党中央保持高度一致。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开展主题党日活动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结合重大时间节点和中心工作，定期开展主题党日活动，使党员在活动中接受教育、增长才干。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学习党的路线方针政策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组织党员深入学习党的基本理论、基本路线、基本方略，增强“四个意识”，坚定“四个自信”，做到“两个维护”。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深入学习贯彻党的精神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定期组织召开支部党员大会、支委会、党小组会，按时上好党课，加强党员经常性教育。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落实“三会一课”制度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支部书记和委员之间、委员和党员之间、党员和群众之间定期开展谈心谈话，了解思想动态，加强沟通交流。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开展谈心谈话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深入开展党风廉政建设和反腐败斗争，教育引导党员牢固树立正确的世界观、人生观、价值观。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加强党风廉政建设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加强党员思想政治教育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积极培育符合社会主义核心价值观和企业实际的企业精神，激发员工的归属感和自豪感。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培育企业精神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引导员工遵守职业道德规范，提高职业素养，树立企业形象。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加强职业道德建设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组织开展健康向上、丰富多彩的文体活动，满足员工精神文化需求，增强企业凝聚力。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丰富员工文化生活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推进企业文化建设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https://d.book118.com/367035122066006033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2024-09-06T21:48:06.451</cp:lastPrinted>
  <dcterms:created xsi:type="dcterms:W3CDTF">2024-09-06T13:48:06Z</dcterms:created>
  <dcterms:modified xsi:type="dcterms:W3CDTF">2024-09-06T13:48:08Z</dcterms:modified>
</cp:coreProperties>
</file>