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32457-8455-42E9-A96D-85822776C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6B97D-C2F7-429B-89D1-61A78551C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835C2-35A8-4EAF-8A4C-DF7AB341D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81D88-DEDF-4A6A-B154-37F0300DB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DF99BA-2089-486A-BA93-094AD7306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420F4D-E8E7-4C3C-A6FF-EE2A1FA6F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A8D5D4-8C46-4651-B644-4595C2855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80FF0-FEAA-4B3E-8CD3-EBF2AA6DB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6761E-7119-4690-B951-DAD3CBC93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8C033-2845-4FB1-9231-095CCBBE4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0EBDF-55B8-4A81-B61D-2A6E39DDA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360250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《数据库优化》ppt课件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数据库优化概述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数据库性能分析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数据库硬件优化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数据库软件优化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数据库查询优化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数据库维护与监控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数据库优化案例分析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数据库优化概述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数据库优化定义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数据库优化是指通过一系列技术和管理措施，提高数据库性能、降低数据库成本、提升数据库服务质量的过程。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数据库优化的重要性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随着数据规模的不断扩大和业务需求的不断增加，数据库已经成为企业信息系统的核心组成部分。数据库性能的好坏直接影响到企业业务的正常运行和用户体验，因此数据库优化对于企业来说至关重要。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数据库优化的定义与重要性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数据库优化的目标与原则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数据库优化的目标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提高数据库性能、降低数据库成本、提升数据库服务质量。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数据库优化的原则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针对业务需求进行优化、全面考虑硬件和软件环境、注重数据结构和查询优化的同时兼顾系统架构和存储设计、持续监控和调整优化方案、保证数据安全和完整性。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数据库优化的发展历程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从最初的简单查询优化到现在的全面性能管理，数据库优化技术不断发展。随着云计算、大数据等技术的普及，数据库优化也面临着新的挑战和机遇。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数据库优化的趋势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数据库优化将更加注重智能化、自动化和云化。通过智能化技术，能够自动识别和解决性能瓶颈；通过自动化技术，能够减少人工干预和提高优化效率；通过云化技术，能够实现弹性伸缩和高可用性，更好地满足业务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数据库优化的发展历程与趋势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数据库性能分析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衡量数据库查询从开始到结束所需的时间。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吞吐量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单位时间内数据库能够处理的事务数量。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并发用户数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同时访问数据库的用户数量。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CPU、内存、磁盘等硬件资源的占用情况。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数据库性能指标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963" r="1596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分析查询执行时间较长的SQL语句，找出性能瓶颈。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慢查询日志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使用数据库监控工具，实时监控数据库性能指标，发现异常情况。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查看查询的执行计划，识别低效的查询操作。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分析查询计划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监控CPU、内存、磁盘等硬件资源的使用情况，判断是否达到瓶颈。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系统资源监控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数据库性能瓶颈识别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基准测试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模拟高并发、大数据量的情况，测试数据库的极限性能。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压力测试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负载测试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稳定性测试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长时间运行测试用例，观察数据库的稳定性和可靠性。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使用标准测试用例对数据库进行性能测试，评估其性能表现。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模拟实际业务场景，测试数据库在不同负载下的性能表现。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数据库性能测试与评估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数据库硬件优化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RAID配置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根据工作负载类型选择适当的RAID级别以优化读写性能。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存储分层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利用高速存储（如SSD）进行频繁访问的数据存储，低速存储（如HDD）用于冷数据存储。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选择高性能的存储设备，如SSD，以提高I/O性能。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定期监控内存使用情况，确保数据库能够高效地使用系统资源。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内存扩充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增加服务器的物理内存，以便数据库能够缓存更多的数据和索引。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合理配置数据库的缓存和缓冲池大小，以最大化内存的使用效率。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网络带宽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确保网络带宽足够支持数据库的通信需求。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网络延迟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优化网络延迟，确保数据传输的实时性。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网络分区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根据业务需求将网络划分为多个逻辑区域，以提高安全性和管理效率。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数据库软件优化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https://d.book118.com/367036025031006032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2024-09-04T21:08:40.599</cp:lastPrinted>
  <dcterms:created xsi:type="dcterms:W3CDTF">2024-09-04T13:08:40Z</dcterms:created>
  <dcterms:modified xsi:type="dcterms:W3CDTF">2024-09-04T13:08:42Z</dcterms:modified>
</cp:coreProperties>
</file>