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6E0412-C7CC-480F-8A7D-B5D5A6E15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CECA5-5C03-4710-8A37-8D9E63D56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50BA95-009C-4924-B0D2-5362B3EC9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2ECD6-943B-4826-A0C7-DDDC71A43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BA946E-83A8-48E9-93BC-592A6702A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90065A-019F-4B4E-921F-6C19C6EDC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C8D67A-5324-4826-9352-90E5A72D4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597548-3958-4676-84FF-812D0A274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C82E17-62FF-4227-A7ED-2B33FB394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C10FC8-1DA8-44E7-B302-C7F3FA880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C6BBA-75EC-491B-B584-F06054FE2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36100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工程造价概论之工程造价信息课件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工程造价信息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工程造价信息的收集与整理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工程造价信息的应用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工程造价信息的发展趋势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工程造价是指进行一项工程建设所需的全部费用，包括固定资产投资和流动资产投资。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工程造价是工程项目建设的重要环节，其目的是合理确定和有效控制工程造价，提高投资效益。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包括建筑工程费、安装工程费和施工措施费等。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建筑安装工程费用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包括设备购置费、工器具及生产家具购置费等。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设备及工器具购置费用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包括建设单位管理费、勘察设计费、工程监理费、工程保险费等。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其他费用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工程造价的组成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不同工程项目的工程造价存在差异，与工程规模、建设标准、建设地点等因素有关。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工程造价受到多种因素的影响，如人工、材料、设备价格的变化，政策调整等，具有动态变化的特性。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层次性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工程造价的层次与其构成内容相对应，包括单位工程造价、单项工程造价和建设项目总造价等层次。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工程造价的特性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工程造价信息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https://d.book118.com/367036100021006032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4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2024-09-04T18:08:16.935</cp:lastPrinted>
  <dcterms:created xsi:type="dcterms:W3CDTF">2024-09-04T10:08:16Z</dcterms:created>
  <dcterms:modified xsi:type="dcterms:W3CDTF">2024-09-04T10:08:18Z</dcterms:modified>
</cp:coreProperties>
</file>