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A17E2-6E5F-4211-A278-E5D63D72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6102E-EFEE-49AC-9A29-353413E31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0E84D-DFA7-406D-839E-C954777CF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C150C-0E8C-4E1E-93E9-42D73C60F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A31D0-643A-475C-9367-C1A9DA6B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DB613-8366-48C1-827D-015BB43A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CA2E4-4E5D-477D-B7D9-4E3A3AF1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29BAB-BD5D-4126-A3EE-E2C73F4F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29746-28B4-4125-AED7-9205DAB8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FD26E-10DD-426F-9225-F96A3B94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46DF2-F5D6-4F4B-8B76-2CD1552F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6111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大学生人际交往及调适课件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大学生人际交往现状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人际关系调适技巧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大学生常见人际困扰及应对策略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提升人际交往能力的途径与方法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人际交往概述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08" r="59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人际交往是人类社会中个人与个人、个人与群体、群体与群体之间通过语言、文字、符号等媒介进行相互影响、相互作用、相互依存的活动。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人际交往是人类社会生活的重要组成部分，是个人成长、发展、实现自我价值的必要条件。良好的人际交往能力对于大学生的学业、职业发展以及心理健康具有重要意义。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人际交往的定义与重要性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698" r="286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在人际交往中，应遵循平等和尊重的原则，尊重他人的权利、尊严和观点，不以地位、权力等不平等因素影响交往。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平等尊重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真诚待人，言行一致，以友善的态度对待他人，建立良好的信任关系。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诚信友善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在人际交往中，应注重双方的利益，寻求互惠互利的平衡点，实现共同发展。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互惠互利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在人际交往中，应学会宽容和理解他人的不同，接纳和尊重多样性，化解矛盾和冲突。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宽容理解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人际交往的基本原则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层次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交往可分为浅层交往、中度交往和深度交往三个层次。浅层交往主要停留在表面上的交流和接触；中度交往涉及到一些较深层次的话题和活动；深度交往则涉及到内心世界的分享、情感交流和深层次的互相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人际交往的类型多种多样，包括亲情交往、友情交往、爱情交往、同学交往、同事交往等。不同类型的交往有不同的特点和规则，需要大学生根据实际情况进行把握和处理。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人际交往的层次与类型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大学生人际交往现状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大学生来自不同的地域、家庭背景和文化背景，交往对象和方式呈现多样性。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大学生自我意识强，更倾向于自主选择交往对象和交往方式。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随着年龄增长和认知水平的提高，大学生的人际交往更加深入，涉及情感、价值观等方面的交流。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由于成长背景、文化差异等原因，导致在沟通中产生误解和冲突。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面对学业、就业等压力，容易产生焦虑、抑郁等心理问题，影响人际交往。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部分大学生在社交场合中感到紧张、害怕，影响正常的人际交往。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家庭氛围、家庭教育方式等对大学生的交往模式产生深远影响。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校园文化、师生关系等对大学生的交往观念和行为产生影响。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社会价值观、网络环境等对大学生的交往观念和行为产生影响。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https://d.book118.com/367036111060006025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2024-08-29T21:59:18.995</cp:lastPrinted>
  <dcterms:created xsi:type="dcterms:W3CDTF">2024-08-29T13:59:19Z</dcterms:created>
  <dcterms:modified xsi:type="dcterms:W3CDTF">2024-08-29T13:59:20Z</dcterms:modified>
</cp:coreProperties>
</file>