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9E1BA7-2EAA-4A83-983F-CD743D237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377405-EB6B-40C8-A522-14A83E9BC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6A36F2-AEB3-44A8-9A82-52304393A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629DD4-BE18-43A9-836C-B939194D1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7BF235-F6E1-4B59-9FC0-917639929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4B8DFF-9723-4B6B-B71A-302F89A0A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CDAF83-9B00-4F79-8D3C-AB741653A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3266EE-3233-42CC-8D0E-C75A636D4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81383F-51C7-4A41-A9ED-0AD8BB7B1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865D9C-E3F2-4B2A-A31B-D209677C9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AC2FC6-7FFE-4739-9AA8-13F2B6223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03613103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新课标高中物理人教版选择性必修123册教学课件波的反射、折射和衍射示范课件1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波的基本概念与性质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反射现象及其规律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折射现象及其规律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衍射现象及其规律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波的叠加原理与干涉现象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波的偏振性质及应用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波的基本概念与性质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10" r="36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波是振动在介质中的传播，是能量传递的一种方式。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根据振动方向和传播方向的关系，波可分为横波和纵波。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波的分类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波的定义及分类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描述波的传播规律的偏微分方程，如弦振动方程、波动方程等。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波速=波长/周期，表示波在介质中传播的速度。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波动方程与波速公式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波速公式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波动方程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波的振动幅度较小，介质中质点的振动遵循线性规律，如简谐波。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波的振动幅度较大，介质中质点的振动不再遵循线性规律，如冲击波、孤立波等。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非线性波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线性波与非线性波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反射现象及其规律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反射定律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光在传播到不同介质的交界面时，会遵循反射定律发生反射，即入射光线、反射光线和法线在同一平面内，且入射角和反射角相等。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反射角计算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根据反射定律，可以通过测量入射角和法线的夹角来计算反射角，进而确定反射光线的方向。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反射定律与反射角计算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124" r="2112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镜面反射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发生在光滑表面上的反射现象，入射光线遵循反射定律，反射光线集中且方向明确，形成清晰的像。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漫反射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发生在粗糙表面上的反射现象，入射光线向各个方向散射，不遵循反射定律，反射光线分散且方向不确定，形成模糊的像。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镜面反射与漫反射比较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驻波形成条件及特点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形成条件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当两列波在同一直线上沿相反方向传播，且振幅、频率和相位都相同时，会叠加形成驻波。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驻波具有固定的波节和波腹位置，波节处振幅为零，波腹处振幅最大；相邻波节和波腹之间的距离等于半个波长；驻波不传播能量，只在原地振动。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折射现象及其规律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从一种介质斜射入另一种介质时，传播方向发生改变，使光在不同介质交界处发生偏折的现象叫做光的折射。折射光线与入射光线、法线处在同一平面内，并且折射光线与入射光线分别位于法线的两侧；入射角的正弦与折射角的正弦成正比，即sinθ1/sinθ2=n2/n1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折射率计算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光从真空射入介质发生折射时，入射角i与折射角r的正弦之比n叫做介质的“绝对折射率”，简称“折射率”。它表示光在介质中传播时，介质对光的一种特征。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折射定律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折射定律与折射率计算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当光从光密介质射入光疏介质时，如果入射角增大到某一角度，使折射角达到临界角，这时折射光线完全消失，只剩下反射光线，这种现象叫做全反射。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全反射现象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当光线从光密介质射向光疏介质时，折射角将大于入射角；当入射角为某一数值时，折射角达到最大值，该入射角称为临界角。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临界角求解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全反射现象及临界角求解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https://d.book118.com/367036131031006046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2024-09-21T05:22:21.927</cp:lastPrinted>
  <dcterms:created xsi:type="dcterms:W3CDTF">2024-09-20T21:22:21Z</dcterms:created>
  <dcterms:modified xsi:type="dcterms:W3CDTF">2024-09-20T21:22:23Z</dcterms:modified>
</cp:coreProperties>
</file>