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5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3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51361-FF19-4EE4-8616-2168CED61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80961-87DC-44C2-AF07-779B3D073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57258-62D9-4458-9991-A168EC569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45EFE-6002-4ABB-81DD-89442A149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45EFB-170B-41AC-AED0-6E7E0A83A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CA8C8B-B068-4B9A-B369-BDC48A8A1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8E115-C664-4065-88BD-9A23476A8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19BA8-DEEC-4DDC-9AD0-29370741C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5CDB7-0C65-4062-B061-595A8F7C2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A2DAB-9BB4-4994-9DC4-A12D7FF58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3D69F-E94F-4FEE-BE6A-CE408D159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586" r:id="rId2"/>
    <p:sldLayoutId id="2147498587" r:id="rId3"/>
    <p:sldLayoutId id="2147498588" r:id="rId4"/>
    <p:sldLayoutId id="2147498589" r:id="rId5"/>
    <p:sldLayoutId id="2147498590" r:id="rId6"/>
    <p:sldLayoutId id="2147498591" r:id="rId7"/>
    <p:sldLayoutId id="2147498592" r:id="rId8"/>
    <p:sldLayoutId id="2147498593" r:id="rId9"/>
    <p:sldLayoutId id="2147498594" r:id="rId10"/>
    <p:sldLayoutId id="21474985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31" Type="http://schemas.openxmlformats.org/officeDocument/2006/relationships/tags" Target="../tags/tag192.xml" /><Relationship Id="rId32" Type="http://schemas.openxmlformats.org/officeDocument/2006/relationships/tags" Target="../tags/tag193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22" Type="http://schemas.openxmlformats.org/officeDocument/2006/relationships/tags" Target="../tags/tag251.xml" /><Relationship Id="rId23" Type="http://schemas.openxmlformats.org/officeDocument/2006/relationships/tags" Target="../tags/tag252.xml" /><Relationship Id="rId24" Type="http://schemas.openxmlformats.org/officeDocument/2006/relationships/tags" Target="../tags/tag253.xml" /><Relationship Id="rId25" Type="http://schemas.openxmlformats.org/officeDocument/2006/relationships/tags" Target="../tags/tag254.xml" /><Relationship Id="rId26" Type="http://schemas.openxmlformats.org/officeDocument/2006/relationships/tags" Target="../tags/tag255.xml" /><Relationship Id="rId27" Type="http://schemas.openxmlformats.org/officeDocument/2006/relationships/tags" Target="../tags/tag256.xml" /><Relationship Id="rId28" Type="http://schemas.openxmlformats.org/officeDocument/2006/relationships/tags" Target="../tags/tag257.xml" /><Relationship Id="rId29" Type="http://schemas.openxmlformats.org/officeDocument/2006/relationships/tags" Target="../tags/tag258.xml" /><Relationship Id="rId3" Type="http://schemas.openxmlformats.org/officeDocument/2006/relationships/tags" Target="../tags/tag232.xml" /><Relationship Id="rId30" Type="http://schemas.openxmlformats.org/officeDocument/2006/relationships/tags" Target="../tags/tag259.xml" /><Relationship Id="rId31" Type="http://schemas.openxmlformats.org/officeDocument/2006/relationships/tags" Target="../tags/tag260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17" Type="http://schemas.openxmlformats.org/officeDocument/2006/relationships/tags" Target="../tags/tag307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6.xml" /><Relationship Id="rId11" Type="http://schemas.openxmlformats.org/officeDocument/2006/relationships/tags" Target="../tags/tag317.xml" /><Relationship Id="rId12" Type="http://schemas.openxmlformats.org/officeDocument/2006/relationships/tags" Target="../tags/tag318.xml" /><Relationship Id="rId13" Type="http://schemas.openxmlformats.org/officeDocument/2006/relationships/tags" Target="../tags/tag319.xml" /><Relationship Id="rId14" Type="http://schemas.openxmlformats.org/officeDocument/2006/relationships/tags" Target="../tags/tag320.xml" /><Relationship Id="rId15" Type="http://schemas.openxmlformats.org/officeDocument/2006/relationships/tags" Target="../tags/tag321.xml" /><Relationship Id="rId16" Type="http://schemas.openxmlformats.org/officeDocument/2006/relationships/tags" Target="../tags/tag322.xml" /><Relationship Id="rId17" Type="http://schemas.openxmlformats.org/officeDocument/2006/relationships/tags" Target="../tags/tag323.xml" /><Relationship Id="rId18" Type="http://schemas.openxmlformats.org/officeDocument/2006/relationships/tags" Target="../tags/tag324.xml" /><Relationship Id="rId19" Type="http://schemas.openxmlformats.org/officeDocument/2006/relationships/tags" Target="../tags/tag325.xml" /><Relationship Id="rId2" Type="http://schemas.openxmlformats.org/officeDocument/2006/relationships/tags" Target="../tags/tag308.xml" /><Relationship Id="rId20" Type="http://schemas.openxmlformats.org/officeDocument/2006/relationships/tags" Target="../tags/tag326.xml" /><Relationship Id="rId21" Type="http://schemas.openxmlformats.org/officeDocument/2006/relationships/tags" Target="../tags/tag327.xml" /><Relationship Id="rId22" Type="http://schemas.openxmlformats.org/officeDocument/2006/relationships/tags" Target="../tags/tag328.xml" /><Relationship Id="rId23" Type="http://schemas.openxmlformats.org/officeDocument/2006/relationships/tags" Target="../tags/tag329.xml" /><Relationship Id="rId24" Type="http://schemas.openxmlformats.org/officeDocument/2006/relationships/tags" Target="../tags/tag330.xml" /><Relationship Id="rId25" Type="http://schemas.openxmlformats.org/officeDocument/2006/relationships/tags" Target="../tags/tag331.xml" /><Relationship Id="rId26" Type="http://schemas.openxmlformats.org/officeDocument/2006/relationships/tags" Target="../tags/tag332.xml" /><Relationship Id="rId27" Type="http://schemas.openxmlformats.org/officeDocument/2006/relationships/tags" Target="../tags/tag333.xml" /><Relationship Id="rId28" Type="http://schemas.openxmlformats.org/officeDocument/2006/relationships/tags" Target="../tags/tag334.xml" /><Relationship Id="rId29" Type="http://schemas.openxmlformats.org/officeDocument/2006/relationships/tags" Target="../tags/tag335.xml" /><Relationship Id="rId3" Type="http://schemas.openxmlformats.org/officeDocument/2006/relationships/tags" Target="../tags/tag309.xml" /><Relationship Id="rId30" Type="http://schemas.openxmlformats.org/officeDocument/2006/relationships/tags" Target="../tags/tag336.xml" /><Relationship Id="rId31" Type="http://schemas.openxmlformats.org/officeDocument/2006/relationships/tags" Target="../tags/tag337.xml" /><Relationship Id="rId32" Type="http://schemas.openxmlformats.org/officeDocument/2006/relationships/tags" Target="../tags/tag338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tags" Target="../tags/tag314.xml" /><Relationship Id="rId9" Type="http://schemas.openxmlformats.org/officeDocument/2006/relationships/tags" Target="../tags/tag3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400511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短视频企业号运营如何提高视频播放和转化率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定位与内容策划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优化视频制作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提升视频曝光率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增强用户互动与参与度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引导转化与变现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定位与内容策划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确定目标受众</a:t>
            </a:r>
            <a:endParaRPr lang="zh-CN" altLang="en-US"/>
          </a:p>
        </p:txBody>
      </p:sp>
      <p:sp>
        <p:nvSpPr>
          <p:cNvPr id="104902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确定目标受众的年龄、性别、地域等特征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分析目标受众的需求和兴趣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研究目标受众的消费习惯和购买力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制定针对目标受众的内容策略和营销策略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内容类型与风格</a:t>
            </a:r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4"/>
            </p:custDataLst>
          </p:nvPr>
        </p:nvSpPr>
        <p:spPr>
          <a:xfrm>
            <a:off x="101366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教育型：提供专业知识和技能，帮助用户解决问题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4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娱乐型：轻松幽默，让用户在观看过程中放松心情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0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情感型：通过讲述故事或分享情感，引起用户共鸣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6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实用型：提供实用技巧和信息，帮助用户解决问题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2" name="矩形 34"/>
          <p:cNvSpPr/>
          <p:nvPr>
            <p:custDataLst>
              <p:tags r:id="rId14"/>
            </p:custDataLst>
          </p:nvPr>
        </p:nvSpPr>
        <p:spPr>
          <a:xfrm>
            <a:off x="44714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创新型：尝试新的表现形式和创意，吸引用户关注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8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互动型：鼓励用户参与互动，提高用户粘性和活跃度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制定内容计划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确定目标受众：了解他们的需求和兴趣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发布与推广：在合适的时间发布视频，并通过各种渠道进行推广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8267514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制作视频：根据创意构思，制作高质量的视频内容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1743063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选择内容主题：根据目标受众的兴趣和需求，确定内容主题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31"/>
            </p:custDataLst>
          </p:nvPr>
        </p:nvSpPr>
        <p:spPr>
          <a:xfrm>
            <a:off x="6453405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创意构思：根据内容主题，构思新颖、有趣的创意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32"/>
            </p:custDataLst>
          </p:nvPr>
        </p:nvSpPr>
        <p:spPr>
          <a:xfrm>
            <a:off x="3557172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制定内容日历：规划每周、每月的内容发布计划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定期更新与优化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内容优化：根据用户反馈和数据分析，不断优化内容质量和表现形式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定期更新：保持一定的更新频率，确保用户持续关注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创新内容：尝试新的内容形式和话题，提高用户新鲜感和参与度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互动与反馈：积极与用户互动，收集用户反馈，不断改进内容和服务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优化视频制作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高质量视频素材</a:t>
            </a:r>
            <a:endParaRPr lang="zh-CN" altLang="en-US"/>
          </a:p>
        </p:txBody>
      </p:sp>
      <p:sp>
        <p:nvSpPr>
          <p:cNvPr id="1049336" name="圆角矩形 26"/>
          <p:cNvSpPr/>
          <p:nvPr>
            <p:custDataLst>
              <p:tags r:id="rId2"/>
            </p:custDataLst>
          </p:nvPr>
        </p:nvSpPr>
        <p:spPr>
          <a:xfrm>
            <a:off x="55193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28"/>
          <p:cNvSpPr/>
          <p:nvPr>
            <p:custDataLst>
              <p:tags r:id="rId3"/>
            </p:custDataLst>
          </p:nvPr>
        </p:nvSpPr>
        <p:spPr>
          <a:xfrm>
            <a:off x="553884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0" name="文本框 31"/>
          <p:cNvSpPr txBox="1"/>
          <p:nvPr>
            <p:custDataLst>
              <p:tags r:id="rId4"/>
            </p:custDataLst>
          </p:nvPr>
        </p:nvSpPr>
        <p:spPr>
          <a:xfrm>
            <a:off x="657171" y="2303539"/>
            <a:ext cx="1469409" cy="32935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选择合适的拍摄设备：高清摄像机、专业麦克风等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29"/>
          <p:cNvSpPr/>
          <p:nvPr>
            <p:custDataLst>
              <p:tags r:id="rId5"/>
            </p:custDataLst>
          </p:nvPr>
        </p:nvSpPr>
        <p:spPr>
          <a:xfrm>
            <a:off x="2433845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4" name="圆角矩形 32"/>
          <p:cNvSpPr/>
          <p:nvPr>
            <p:custDataLst>
              <p:tags r:id="rId6"/>
            </p:custDataLst>
          </p:nvPr>
        </p:nvSpPr>
        <p:spPr>
          <a:xfrm>
            <a:off x="243579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6" name="文本框 34"/>
          <p:cNvSpPr txBox="1"/>
          <p:nvPr>
            <p:custDataLst>
              <p:tags r:id="rId7"/>
            </p:custDataLst>
          </p:nvPr>
        </p:nvSpPr>
        <p:spPr>
          <a:xfrm>
            <a:off x="2539081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拍摄技巧：构图、光线、角度等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3"/>
          <p:cNvSpPr/>
          <p:nvPr>
            <p:custDataLst>
              <p:tags r:id="rId8"/>
            </p:custDataLst>
          </p:nvPr>
        </p:nvSpPr>
        <p:spPr>
          <a:xfrm>
            <a:off x="4315754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0" name="圆角矩形 4"/>
          <p:cNvSpPr/>
          <p:nvPr>
            <p:custDataLst>
              <p:tags r:id="rId9"/>
            </p:custDataLst>
          </p:nvPr>
        </p:nvSpPr>
        <p:spPr>
          <a:xfrm>
            <a:off x="4317703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2" name="文本框 5"/>
          <p:cNvSpPr txBox="1"/>
          <p:nvPr>
            <p:custDataLst>
              <p:tags r:id="rId10"/>
            </p:custDataLst>
          </p:nvPr>
        </p:nvSpPr>
        <p:spPr>
          <a:xfrm>
            <a:off x="442099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后期制作：剪辑、调色、特效等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8"/>
          <p:cNvSpPr/>
          <p:nvPr>
            <p:custDataLst>
              <p:tags r:id="rId11"/>
            </p:custDataLst>
          </p:nvPr>
        </p:nvSpPr>
        <p:spPr>
          <a:xfrm>
            <a:off x="6197663" y="19124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6" name="圆角矩形 9"/>
          <p:cNvSpPr/>
          <p:nvPr>
            <p:custDataLst>
              <p:tags r:id="rId12"/>
            </p:custDataLst>
          </p:nvPr>
        </p:nvSpPr>
        <p:spPr>
          <a:xfrm>
            <a:off x="6199612" y="19124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8" name="文本框 10"/>
          <p:cNvSpPr txBox="1"/>
          <p:nvPr>
            <p:custDataLst>
              <p:tags r:id="rId13"/>
            </p:custDataLst>
          </p:nvPr>
        </p:nvSpPr>
        <p:spPr>
          <a:xfrm>
            <a:off x="6302900" y="23035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音乐和音效：选择合适的背景音乐和音效，增强视频氛围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6"/>
          <p:cNvSpPr/>
          <p:nvPr>
            <p:custDataLst>
              <p:tags r:id="rId14"/>
            </p:custDataLst>
          </p:nvPr>
        </p:nvSpPr>
        <p:spPr>
          <a:xfrm>
            <a:off x="8079573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2" name="圆角矩形 7"/>
          <p:cNvSpPr/>
          <p:nvPr>
            <p:custDataLst>
              <p:tags r:id="rId15"/>
            </p:custDataLst>
          </p:nvPr>
        </p:nvSpPr>
        <p:spPr>
          <a:xfrm>
            <a:off x="8081522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4" name="文本框 11"/>
          <p:cNvSpPr txBox="1"/>
          <p:nvPr>
            <p:custDataLst>
              <p:tags r:id="rId16"/>
            </p:custDataLst>
          </p:nvPr>
        </p:nvSpPr>
        <p:spPr>
          <a:xfrm>
            <a:off x="818480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文案和字幕：简洁明了，易于理解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16"/>
          <p:cNvSpPr/>
          <p:nvPr>
            <p:custDataLst>
              <p:tags r:id="rId17"/>
            </p:custDataLst>
          </p:nvPr>
        </p:nvSpPr>
        <p:spPr>
          <a:xfrm>
            <a:off x="9961482" y="1913776"/>
            <a:ext cx="1678937" cy="371639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17"/>
          <p:cNvSpPr/>
          <p:nvPr>
            <p:custDataLst>
              <p:tags r:id="rId18"/>
            </p:custDataLst>
          </p:nvPr>
        </p:nvSpPr>
        <p:spPr>
          <a:xfrm>
            <a:off x="9963431" y="1913776"/>
            <a:ext cx="1675394" cy="1974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0" name="文本框 18"/>
          <p:cNvSpPr txBox="1"/>
          <p:nvPr>
            <p:custDataLst>
              <p:tags r:id="rId19"/>
            </p:custDataLst>
          </p:nvPr>
        </p:nvSpPr>
        <p:spPr>
          <a:xfrm>
            <a:off x="10066719" y="2304839"/>
            <a:ext cx="1469409" cy="3294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互动元素：添加互动元素，如弹幕、评论、投票等，提高用户参与度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合适的配乐与音效</a:t>
            </a:r>
            <a:endParaRPr lang="zh-CN" altLang="en-US"/>
          </a:p>
        </p:txBody>
      </p:sp>
      <p:sp>
        <p:nvSpPr>
          <p:cNvPr id="1049410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2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音乐节奏：音乐节奏要与视频节奏相匹配，避免音乐节奏过快或过慢。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选择合适的音乐风格：根据视频内容选择合适的音乐风格，如轻松、欢快、悲伤等。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音效使用：在视频中适当使用音效，如掌声、笑声、掌声等，以增加视频的真实感和趣味性。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音乐版权：注意音乐版权问题，避免使用未经授权的音乐。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精良的视频剪辑与特效</a:t>
            </a:r>
            <a:endParaRPr lang="zh-CN" altLang="en-US"/>
          </a:p>
        </p:txBody>
      </p:sp>
      <p:sp>
        <p:nvSpPr>
          <p:cNvPr id="104946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39271" y="2150531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155318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4"/>
          <p:cNvSpPr/>
          <p:nvPr>
            <p:custDataLst>
              <p:tags r:id="rId4"/>
            </p:custDataLst>
          </p:nvPr>
        </p:nvSpPr>
        <p:spPr>
          <a:xfrm>
            <a:off x="643726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5"/>
          <p:cNvSpPr/>
          <p:nvPr>
            <p:custDataLst>
              <p:tags r:id="rId5"/>
            </p:custDataLst>
          </p:nvPr>
        </p:nvSpPr>
        <p:spPr>
          <a:xfrm flipV="1">
            <a:off x="551935" y="2275059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43726" y="3187836"/>
            <a:ext cx="1606996" cy="15711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剪辑技巧：掌握剪辑的基本技巧，如剪切、合并、调整速度等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22476" y="2149889"/>
            <a:ext cx="615304" cy="1790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37240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8"/>
          <p:cNvSpPr/>
          <p:nvPr>
            <p:custDataLst>
              <p:tags r:id="rId9"/>
            </p:custDataLst>
          </p:nvPr>
        </p:nvSpPr>
        <p:spPr>
          <a:xfrm>
            <a:off x="4326932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9"/>
          <p:cNvSpPr/>
          <p:nvPr>
            <p:custDataLst>
              <p:tags r:id="rId10"/>
            </p:custDataLst>
          </p:nvPr>
        </p:nvSpPr>
        <p:spPr>
          <a:xfrm flipV="1">
            <a:off x="4234499" y="2275059"/>
            <a:ext cx="1790687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26290" y="3180776"/>
            <a:ext cx="1607595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音乐与音效：选择合适的音乐和音效，提升视频的氛围和情感表达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63437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7884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25"/>
          <p:cNvSpPr/>
          <p:nvPr>
            <p:custDataLst>
              <p:tags r:id="rId14"/>
            </p:custDataLst>
          </p:nvPr>
        </p:nvSpPr>
        <p:spPr>
          <a:xfrm>
            <a:off x="6167251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26"/>
          <p:cNvSpPr/>
          <p:nvPr>
            <p:custDataLst>
              <p:tags r:id="rId15"/>
            </p:custDataLst>
          </p:nvPr>
        </p:nvSpPr>
        <p:spPr>
          <a:xfrm flipV="1">
            <a:off x="6076101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7893" y="3207093"/>
            <a:ext cx="1606996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字幕与注解：添加字幕和注解，帮助观众更好地理解视频内容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2996279" y="4153892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2980232" y="2159517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1"/>
          <p:cNvSpPr/>
          <p:nvPr>
            <p:custDataLst>
              <p:tags r:id="rId19"/>
            </p:custDataLst>
          </p:nvPr>
        </p:nvSpPr>
        <p:spPr>
          <a:xfrm>
            <a:off x="2485329" y="2743644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2"/>
          <p:cNvSpPr/>
          <p:nvPr>
            <p:custDataLst>
              <p:tags r:id="rId20"/>
            </p:custDataLst>
          </p:nvPr>
        </p:nvSpPr>
        <p:spPr>
          <a:xfrm flipV="1">
            <a:off x="2393538" y="2284045"/>
            <a:ext cx="1789486" cy="8608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485329" y="3183985"/>
            <a:ext cx="1606996" cy="15943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特效运用：合理运用特效，如转场、滤镜、动画等，增加视频的视觉效果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504398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51980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5"/>
          <p:cNvSpPr/>
          <p:nvPr>
            <p:custDataLst>
              <p:tags r:id="rId24"/>
            </p:custDataLst>
          </p:nvPr>
        </p:nvSpPr>
        <p:spPr>
          <a:xfrm>
            <a:off x="8008853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26"/>
          <p:cNvSpPr/>
          <p:nvPr>
            <p:custDataLst>
              <p:tags r:id="rId25"/>
            </p:custDataLst>
          </p:nvPr>
        </p:nvSpPr>
        <p:spPr>
          <a:xfrm flipV="1">
            <a:off x="7917062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8008853" y="3199391"/>
            <a:ext cx="1606996" cy="159944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创意与创新：发挥创意，运用独特的拍摄手法和特效，使视频更具吸引力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437150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53197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25"/>
          <p:cNvSpPr/>
          <p:nvPr>
            <p:custDataLst>
              <p:tags r:id="rId29"/>
            </p:custDataLst>
          </p:nvPr>
        </p:nvSpPr>
        <p:spPr>
          <a:xfrm>
            <a:off x="9941606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26"/>
          <p:cNvSpPr/>
          <p:nvPr>
            <p:custDataLst>
              <p:tags r:id="rId30"/>
            </p:custDataLst>
          </p:nvPr>
        </p:nvSpPr>
        <p:spPr>
          <a:xfrm flipV="1">
            <a:off x="9850456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942247" y="3205168"/>
            <a:ext cx="1606996" cy="158782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视频质量：保证视频的清晰度和流畅度，避免因质量问题影响观看体验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保持视频长度适中</a:t>
            </a:r>
            <a:endParaRPr lang="zh-CN" altLang="en-US"/>
          </a:p>
        </p:txBody>
      </p:sp>
      <p:sp>
        <p:nvSpPr>
          <p:cNvPr id="10495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视频长度：建议控制在15秒至1分钟之间，以适应不同平台的推荐机制和用户观看习惯。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节奏感：保持视频节奏明快，避免拖沓，让用户在短时间内获取更多信息。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创意剪辑：运用剪辑技巧，如加速、慢动作、跳转等，增加视频的趣味性和吸引力。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内容紧凑：避免冗长、重复的内容，尽量使每个镜头都有意义。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提升视频曝光率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6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利用社交媒体推广</a:t>
            </a:r>
            <a:endParaRPr lang="zh-CN" altLang="en-US"/>
          </a:p>
        </p:txBody>
      </p:sp>
      <p:sp>
        <p:nvSpPr>
          <p:cNvPr id="104968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8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8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9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与其他短视频平台合作，进行跨平台推广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利用微博、微信公众号等社交平台进行推广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利用KOL和网红进行推广，提高曝光率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利用社交媒体广告进行推广，提高曝光率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合作与联动推广</a:t>
            </a:r>
            <a:endParaRPr lang="zh-CN" altLang="en-US"/>
          </a:p>
        </p:txBody>
      </p:sp>
      <p:sp>
        <p:nvSpPr>
          <p:cNvPr id="10497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参与短视频平台的推广活动，如挑战赛、话题活动等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与其他企业号进行合作，共同推广彼此的视频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与知名品牌或明星进行联动，提高视频的曝光率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在其他社交平台上进行推广，如微博、微信、知乎等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运用搜索引擎优化（SEO）</a:t>
            </a:r>
            <a:endParaRPr lang="zh-CN" altLang="en-US"/>
          </a:p>
        </p:txBody>
      </p:sp>
      <p:sp>
        <p:nvSpPr>
          <p:cNvPr id="104980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1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2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3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关键词选择：选择与视频内容相关的关键词，提高搜索排名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内容优化：制作高质量、有价值的内容，提高用户留存率和分享率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正文"/>
          <p:cNvSpPr txBox="1"/>
          <p:nvPr>
            <p:custDataLst>
              <p:tags r:id="rId29"/>
            </p:custDataLst>
          </p:nvPr>
        </p:nvSpPr>
        <p:spPr>
          <a:xfrm>
            <a:off x="8267514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链接建设：与其他网站交换链接，提高网站权重和排名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正文"/>
          <p:cNvSpPr txBox="1"/>
          <p:nvPr>
            <p:custDataLst>
              <p:tags r:id="rId30"/>
            </p:custDataLst>
          </p:nvPr>
        </p:nvSpPr>
        <p:spPr>
          <a:xfrm>
            <a:off x="1743063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标题优化：编写吸引人的标题，包含关键词，提高点击率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正文"/>
          <p:cNvSpPr txBox="1"/>
          <p:nvPr>
            <p:custDataLst>
              <p:tags r:id="rId31"/>
            </p:custDataLst>
          </p:nvPr>
        </p:nvSpPr>
        <p:spPr>
          <a:xfrm>
            <a:off x="6453405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标签优化：使用相关标签，提高视频曝光率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正文"/>
          <p:cNvSpPr txBox="1"/>
          <p:nvPr>
            <p:custDataLst>
              <p:tags r:id="rId32"/>
            </p:custDataLst>
          </p:nvPr>
        </p:nvSpPr>
        <p:spPr>
          <a:xfrm>
            <a:off x="3557172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描述优化：编写简洁明了的描述，包含关键词，提高点击率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https://d.book118.com/367040051134006042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8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宋体</vt:lpstr>
      <vt:lpstr>Office Theme</vt:lpstr>
      <vt:lpstr>短视频企业号运营如何提高视频播放和转化率</vt:lpstr>
      <vt:lpstr>目录</vt:lpstr>
      <vt:lpstr>添加章节标题</vt:lpstr>
      <vt:lpstr>定位与内容策划</vt:lpstr>
      <vt:lpstr>确定目标受众</vt:lpstr>
      <vt:lpstr>内容类型与风格</vt:lpstr>
      <vt:lpstr>制定内容计划</vt:lpstr>
      <vt:lpstr>定期更新与优化</vt:lpstr>
      <vt:lpstr>优化视频制作</vt:lpstr>
      <vt:lpstr>高质量视频素材</vt:lpstr>
      <vt:lpstr>合适的配乐与音效</vt:lpstr>
      <vt:lpstr>精良的视频剪辑与特效</vt:lpstr>
      <vt:lpstr>保持视频长度适中</vt:lpstr>
      <vt:lpstr>提升视频曝光率</vt:lpstr>
      <vt:lpstr>利用社交媒体推广</vt:lpstr>
      <vt:lpstr>合作与联动推广</vt:lpstr>
      <vt:lpstr>运用搜索引擎优化（SEO）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2024-09-16T03:53:08.277</cp:lastPrinted>
  <dcterms:created xsi:type="dcterms:W3CDTF">2024-09-15T19:53:08Z</dcterms:created>
  <dcterms:modified xsi:type="dcterms:W3CDTF">2024-09-15T19:53:10Z</dcterms:modified>
</cp:coreProperties>
</file>