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3671A0-44F1-4F2A-A12F-B3B62CF3D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E7E1F-FE4D-41A0-A09D-6DFBC8FF7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F7A317-D297-4F50-8AC2-5AE696163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86156E-C080-4136-A5AD-B33490FDB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D8ED33-16D3-417E-8E65-36765C64C2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F9C33D-6C57-486A-B246-D8978627A1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6F361-1361-4BBA-A2B0-55ECA9D910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086538-74F3-48A3-A0B9-58E32414E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7E02C7-5577-4629-B816-D8C67A78C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0B59F-A5FC-4619-9DC1-D7F7A9CEE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D7E2E-6CDA-4E7E-9A72-02E27A802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45136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《汉语词语翻译综述》ppt课件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汉语翻译的历史演变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汉语翻译的基本原则和技巧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汉语翻译中的常见问题及解决方法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汉语翻译在跨文化交流中的作用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未来汉语翻译的发展趋势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5317" r="25317"/>
          <a:stretch>
            <a:fillRect/>
          </a:stretch>
        </p:blipFill>
        <p:spPr>
          <a:xfrm>
            <a:off x="652454" y="1326357"/>
            <a:ext cx="3050441"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随着全球化的深入发展，语言翻译在跨文化交流中扮演着越来越重要的角色。</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汉语作为世界上使用人数最多的语言之一，其翻译工作对于文化传播和国际交流具有重要意义。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然而，汉语词语翻译在实践中面临诸多挑战，如文化差异、语言习惯、语境理解等。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通过深入探讨汉语翻译的技巧、方法和策略，提高翻译质量和准确性。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推动汉语翻译研究的进一步发展，促进跨文化交流和全球化进程。</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本研究旨在全面梳理和综述汉语翻译的理论和实践，为翻译工作者提供指导和参考。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汉语翻译的历史演变</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古代汉语翻译以佛经翻译为主，注重意译，强调文采和修辞。</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古代，由于中外文化交流的需要，汉语翻译逐渐兴起。早期以佛经翻译为主，注重意译，强调文采和修辞，力求传达原文的意境和精神。在翻译过程中，译者会根据需要对原文进行适当的调整和改写，以适应当时汉语的表达习惯和审美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古代汉语翻译</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近代汉语翻译以西学翻译为主，注重直译，强调准确性和规范性。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西学东渐的兴起，近代汉语翻译主要以介绍西方科学技术、哲学思想、文学艺术等为主。这一时期的翻译注重直译，强调准确性和规范性，力求保留原文的细节和风格。同时，近代汉语翻译也对当时的汉语表达产生了深远的影响，推动了汉语的现代化进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近代汉语翻译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现代汉语翻译以全球化为背景，注重文化交流与传播，强调多元化和跨文化交际。</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发展，现代汉语翻译涉及的领域更加广泛，包括文学、艺术、科技、经济、政治等各个方面。现代汉语翻译注重文化交流与传播，强调多元化和跨文化交际，力求在保持原文风格和精神的基础上，充分展示中国文化的独特魅力和价值。同时，现代汉语翻译也更加注重译本的可读性和受众接受度，以满足不同读者群体的需求。</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现代汉语翻译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汉语翻译的基本原则和技巧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直译是指按照原文的词句进行翻译，不作太多的引申和修辞。适用于简单明了的原文，能够保留原文的特色和风格。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意译是指根据原文的大意进行翻译，可以不受原文形式的限制，更注重传达原文的含义和精神。适用于文学、诗歌等需要传达深层含义的文本。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直译与意译</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意译</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直译</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归化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归化是指在翻译过程中，尽量使用目标语言的表达方式来传达原文的含义，使读者能够更好地理解和接受。这种方式更注重读者的感受和接受度。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异化是指在翻译过程中，尽量保留原文的语言和文化特色，让读者感受到不同文化和语言的差异。这种方式更注重保留原文的文化和语言特色。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归化与异化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语义对等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语义对等是指翻译时力求在目标语言中找到与原文语义完全对应的表达方式，确保信息的准确传递。</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文化对等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文化对等是指翻译时不仅要传达原文的语义，还要考虑到文化背景和语境的差异，力求在目标语言中找到与原文文化含义相等的表达方式，以使读者更好地理解和感受原文的文化内涵。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语义对等与文化对等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https://d.book118.com/367045136030006041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2024-09-13T20:53:40.529</cp:lastPrinted>
  <dcterms:created xsi:type="dcterms:W3CDTF">2024-09-13T12:53:40Z</dcterms:created>
  <dcterms:modified xsi:type="dcterms:W3CDTF">2024-09-13T12:53:42Z</dcterms:modified>
</cp:coreProperties>
</file>