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69505-F8E6-4BAE-8D9D-401E4ED19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04793-9A50-4C93-9C0C-DAAE070F9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1C0E6-4E45-4D89-A799-182E2D411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42404-02BD-4FD9-8EC9-F22D177F6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43DDE7-E1C6-4FE4-9E69-865ABCF15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2A450C-813A-4735-88B3-02C5A92FF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B4FF2A-9FF7-4E26-815D-D121B4C80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9F116D-FA1B-4DD6-891C-A7AB5BE52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815EA-E9D7-4155-B22C-910E09A41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DFC14-E866-417D-AF7A-ED92DAD61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1CF6A-FF03-4CCA-A7E7-E2C0B8BAF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4602215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家电行业2024年财务展望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2024年家电行业财务预测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不同类型家电企业财务状况分析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家电行业财务风险识别与防范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投资策略与建议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家电行业是一个庞大的产业，涵盖了众多产品类别，如冰箱、洗衣机、电视、空调等。随着人们生活水平的提高，家电产品的普及率也在不断提高。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家电行业的产业链包括原材料供应、零部件制造、整机组装、渠道销售等多个环节。其中，整机组装和渠道销售是产业链的核心环节。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家电行业是一个技术密集型产业，不断的技术创新是推动行业发展的重要动力。例如，智能家居、物联网等新技术的应用，为家电行业带来了新的发展机遇。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家电行业现状及特点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市场需求与消费者偏好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随着人口增长和城市化进程的加速，家电产品的市场需求不断增长。同时，消费者对家电产品的品质和性能要求也在不断提高。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消费者偏好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消费者对家电产品的偏好呈现出多样化、个性化的特点。例如，年轻人更加注重产品的智能化和互联性，而中老年人则更加注重产品的实用性和性价比。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家电行业的竞争格局呈现出多元化、国际化的特点。国内外众多品牌在市场上展开激烈竞争，市场份额此消彼长。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家电行业的主要参与者包括国内外知名品牌，如海尔、美的、格力、西门子、松下等。这些品牌在市场上具有较高的知名度和美誉度，拥有强大的研发实力和市场份额。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随着人工智能、物联网等技术的不断发展，家电产品的智能化水平将不断提高。智能家居将成为未来家电行业的重要发展方向，为消费者提供更加便捷、舒适的生活体验。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消费者对家电产品的个性化需求将推动行业向个性化定制方向发展。企业将通过柔性生产、模块化设计等手段满足消费者的个性化需求，提高市场竞争力。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国际化拓展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随着全球化的深入发展，家电企业将积极拓展国际市场，参与国际竞争与合作。通过跨国并购、建立海外生产基地等方式，企业将进一步提高品牌影响力和市场份额。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环保意识的提高将推动家电行业向绿色环保方向发展。例如，采用环保材料、提高能效标准等举措将有助于减少家电产品对环境的影响。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行业发展趋势及机遇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2024年家电行业财务预测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收入预测及增长动力分析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根据历史数据和市场趋势分析，预计2024年家电行业收入将实现稳步增长，增长率有望达到8%-10%。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收入预测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增长主要受益于以下几个方面：一是消费升级，消费者对高品质、智能化家电的需求不断增加；二是新兴市场拓展，随着全球化进程的加速，家电企业纷纷进军海外市场，尤其是东南亚、非洲等新兴市场，将带来新的增长点；三是产品创新，家电企业不断推出具有差异化竞争优势的新产品，满足消费者多样化需求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增长动力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成本结构变化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随着原材料价格波动、人工成本上升以及环保要求的提高，家电行业成本结构将发生变化。原材料成本占比将有所下降，而人工成本和环保投入占比将上升。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变化主要受以下因素影响：一是原材料价格波动，如钢铁、塑料等原材料价格受市场供需关系影响波动较大；二是人工成本上升，随着人口红利逐渐消失，劳动力成本不断攀升；三是环保政策要求，国家对环保要求越来越严格，家电企业需要加大环保投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成本结构变化与影响因素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利润水平展望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预计2024年家电行业利润水平将保持稳定，行业整体利润率有望达到8%-10%。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盈利能力评估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电企业盈利能力较强，主要得益于以下几个方面：一是品牌优势，知名品牌具有较高的市场认可度和消费者忠诚度，有利于提升产品附加值；二是规模效应，大型家电企业拥有完善的生产线和供应链体系，能够实现规模化生产降低成本；三是技术创新，家电企业不断投入研发，通过技术创新提升产品竞争力和附加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利润水平展望及盈利能力评估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现金流状况预测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预计2024年家电行业现金流状况将保持稳健，行业整体现金流净额有望实现正增长。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电企业在发展过程中需要关注以下几个方面的资金需求：一是研发投入，为保持技术领先地位和持续创新能力，企业需要加大研发投入；二是市场拓展，为拓展海外市场和新兴市场，企业需要投入资金进行品牌宣传和市场推广；三是环保投入，为满足国家环保政策要求和企业可持续发展需要，企业需要加大环保投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现金流状况预测与资金需求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不同类型家电企业财务状况分析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营收规模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白色家电企业通常具有较大的营收规模，受益于产品在家庭中的普及率和市场需求。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利润率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由于白色家电市场竞争激烈，企业利润率普遍较低，但龙头企业通过技术创新和品牌优势能够保持较高的盈利水平。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研发投入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白色家电企业在研发方面的投入较大，致力于提升产品性能和智能化水平。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白色家电企业财务状况及特点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黑色家电企业营收受市场需求波动影响较大，如电视、音响等产品的更新换代和消费者购买意愿的变化。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308" b="153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营收波动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黑色家电产品通常具有较高的附加值，如高端电视、家庭影院等，因此企业利润率相对较高。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高附加值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2417" r="22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品牌影响力在黑色家电市场中尤为重要，知名品牌企业往往能够获得更高的市场份额和盈利水平。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黑色家电企业财务状况及特点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灵活经营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小型家电企业通常具有灵活的经营策略，能够快速适应市场变化并调整产品线。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利润率较高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由于小型家电产品通常具有较高的附加值和个性化需求，因此企业利润率相对较高。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小型家电企业往往通过创新产品设计和功能来吸引消费者，从而在竞争激烈的市场中脱颖而出。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小型家电企业财务状况及特点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https://d.book118.com/367046022153006031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2024-09-04T08:39:01.629</cp:lastPrinted>
  <dcterms:created xsi:type="dcterms:W3CDTF">2024-09-04T00:39:01Z</dcterms:created>
  <dcterms:modified xsi:type="dcterms:W3CDTF">2024-09-04T00:39:04Z</dcterms:modified>
</cp:coreProperties>
</file>