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4" r:id="rId27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Master" Target="slideMasters/slideMaster3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D2E9A64-1016-4382-A9EF-D36C5BEC3D5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31C614-E146-40AC-A864-F9054FFB6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B07125-B9E4-49A4-9B1D-0CE232484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CE282F-DDC6-40B4-9374-0E65095296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711815-DAAB-45A9-8FBA-4286851CA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59D652-B5EE-44CA-82D0-B5E37ADB3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5E26B7-DE2F-4302-84E9-6C82F52CD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596EF9-9B89-4B2F-9D6B-30D35B900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E0F971-78C2-4C2C-AACD-DEF4A37CD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45D4B6-D9EF-47A6-BD3B-DF378B621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ACED85-91E1-4701-83A0-7D869297B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F9E77B-BE4F-4E25-8BF5-CFE85028E6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01000"/>
            <a:ext cx="9798840" cy="59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C3B099E-3D81-41DD-ACF5-C21520CE64B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323B4BB-9806-46AA-A6A8-E656332D586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6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046132120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n-US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打印技术在制造业的应用与前景展望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打印技术在医疗行业的应用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打印技术在航空航天领域的应用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打印技术在汽车制造业的应用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打印技术在建筑业的应用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打印技术的发展前景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7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打印技术在制造业的应用与前景展望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打印技术的定义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打印技术介绍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数字模型转化为实体物体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打印技术制造原理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逐层堆积材料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打印技术的发展历程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美国麻省理工学院起源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1980</a:t>
            </a: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年代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工业领域应用及消费市场普及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2000</a:t>
            </a: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年代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快速原型制造应用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1990</a:t>
            </a: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年代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切片软件处理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将模型切分为薄片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逐层堆积材料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按路径逐层堆积材料以制造物体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5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打印技术的工作原理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9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CAD</a:t>
            </a: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软件设计模型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使用专业设计软件进行模型设计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1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打印技术的优势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快速满足个性化需求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定制化生产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材料利用率高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减少生产浪费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实现复杂设计要求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复杂结构制造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打印技术在医疗行业的应用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生物打印技术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生物打印技术是利用生物材料制造人体组织或器官的技术。这一技术为医学研究和医疗治疗提供了新的可能性，可以帮助医生更好地理解人体结构和疾病，为患者提供定制化的治疗方案。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定制义齿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根据患者口腔特点定制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个性化设计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更好地适配患者口腔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舒适度提升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使用寿命更长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耐用性强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医疗器械制造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缩短产品开发周期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快速原型制作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保证医疗器械质量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精准度提高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提高生产效率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效率提升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模拟手术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模拟手术是通过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打印模型进行手术模拟的过程。这项技术大大降低了手术风险，医生可以提前进行手术方案的训练和优化，从而提高了手术的成功率，对患者的治疗效果也有很大的帮助。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定制义齿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个性化设计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舒适度提升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耐用性强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医疗器械制造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快速原型制作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精准度提高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效率提升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模拟手术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降低风险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提高手术成功率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打印技术在医疗行业的应用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生物打印技术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制造人体组织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制造器官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未来展望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根据个体需求制造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定制化医疗产品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提高手术成功率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手术精准化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推动医疗技术发展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医疗器械创新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第三章 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打印技术在航空航天领域的应用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复杂结构部件制造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提高飞行效率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飞机重量减轻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更灵活实现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工程设计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打印技术制造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复杂结构部件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低成本快速原型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缩短周期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原型制造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节约资金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成本降低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快速完成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高效率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5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应用范围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飞行器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发动机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飞机外壳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定制航空零部件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质量提升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定制化设计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更高品质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性能优化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8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航天器组件制造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打印技术在航天器制造中的应用，提高了航天器的可靠性和安全性。采用先进制造技术，为航天器提供优质组件，增强整体性能。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航天器组件制造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2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安全性增强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可靠性提升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优质组件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性能优化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先进制造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航天技术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2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工艺控制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层叠工艺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温度控制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打印速度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5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结构设计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复杂结构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部件整合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附件结构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8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质量检测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非破坏性检测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尺寸检测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组件装配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航天器制造关键点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2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材料选择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耐高温材料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轻量化材料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高强度材料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4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未来展望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5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随着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打印技术的不断发展和普及，航空航天领域将迎来更多创新。更复杂、更高质量的航空器和航天器将在未来得到实现。同时，定制化生产和快速原型技术将进一步推动整个行业的发展。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https://d.book118.com/367046132120006054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170</Paragraphs>
  <Slides>23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3D打印技术在制造业的应用与前景展望</vt:lpstr>
      <vt:lpstr>目录</vt:lpstr>
      <vt:lpstr>第一章 3D打印技术简介</vt:lpstr>
      <vt:lpstr>3D打印技术的定义</vt:lpstr>
      <vt:lpstr>3D打印技术的发展历程</vt:lpstr>
      <vt:lpstr>3D打印技术的工作原理</vt:lpstr>
      <vt:lpstr>3D打印技术的优势</vt:lpstr>
      <vt:lpstr>第2章 3D打印技术在医疗行业的应用</vt:lpstr>
      <vt:lpstr> </vt:lpstr>
      <vt:lpstr>定制义齿</vt:lpstr>
      <vt:lpstr>医疗器械制造</vt:lpstr>
      <vt:lpstr> </vt:lpstr>
      <vt:lpstr>3D打印技术在医疗行业的应用</vt:lpstr>
      <vt:lpstr>未来展望</vt:lpstr>
      <vt:lpstr>第三章 3D打印技术在航空航天领域的应用</vt:lpstr>
      <vt:lpstr>复杂结构部件制造</vt:lpstr>
      <vt:lpstr>低成本快速原型</vt:lpstr>
      <vt:lpstr>定制航空零部件</vt:lpstr>
      <vt:lpstr> </vt:lpstr>
      <vt:lpstr>航天器组件制造</vt:lpstr>
      <vt:lpstr>航天器制造关键点</vt:lpstr>
      <vt:lpstr>未来展望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2024-09-28T23:22:20.537</cp:lastPrinted>
  <dcterms:created xsi:type="dcterms:W3CDTF">2024-09-28T15:22:20Z</dcterms:created>
  <dcterms:modified xsi:type="dcterms:W3CDTF">2024-09-28T15:22:22Z</dcterms:modified>
</cp:coreProperties>
</file>