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6A7EA-83D2-4A48-B13E-1624FCD46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8C396-44D1-4D17-A447-9504FB44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2C780-A639-433D-B1A4-02D30B64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D2743-96C2-4A0C-A6A7-06E4B483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1EF2C-2F88-4258-838C-C0952BDD2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A686B-AA2E-4BF1-AD4C-14C12DE94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CF0ABA-4C66-4AAA-80C6-D91F2E44F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780C3-FBA7-4066-BD56-8CDC8D30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F09E3-0726-4EDA-B3D5-4C05932E1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264EE-A496-410A-92CD-64568E83A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F5051-D7D1-4A74-A2AF-7404660D8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46141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人工流产综合症预防措施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人工流产综合症概述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预防人工流产综合症的措施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针对高危人群的预防措施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健康教育和社会支持的重要性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结论：采取多层次的综合预防措施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人工流产综合症概述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人工流产综合症是指在人工流产过程中，由于手术操作或患者自身原因，导致出现的一系列不良反应和并发症。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包括恶心、呕吐、胸闷、面色苍白、出冷汗、血压下降、心动过缓等，严重者可能出现昏厥、抽搐、休克等症状。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身体健康影响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人工流产综合症会对患者的身体健康造成一定的影响，如导致贫血、感染等。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患者可能会出现焦虑、抑郁等心理问题，影响生活质量。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再次妊娠风险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人工流产综合症可能导致患者再次妊娠时出现前置胎盘、胎盘粘连等问题，增加再次妊娠的风险。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人工流产综合症的危害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手术操作不当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如手术时间过长、手术操作粗暴等，可能导致子宫穿孔、出血等并发症。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患者自身原因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如患者对手术过于紧张、恐惧，或存在慢性疾病等，也可能导致人工流产综合症的发生。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12" r="23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人工流产综合症的原因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预防人工流产综合症的措施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对孕妇进行全面的身体检查，包括心电图、血压、血常规等，以了解孕妇的身体状况。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告知孕妇手术过程和可能的风险，让孕妇有充分的心理准备。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根据孕妇的身体状况，适当使用镇静剂和麻醉药物，以减轻孕妇的紧张情绪和疼痛感。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术中预防措施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严格遵守手术操作规程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医生应严格遵守手术操作规程，确保手术过程规范、安全。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保持孕妇血压稳定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在手术过程中，应保持孕妇血压稳定，避免因血压波动而引起人工流产综合症。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减少孕妇疼痛感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在手术过程中，应尽量减少孕妇的疼痛感，如使用无痛技术、适当使用麻醉药物等。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https://d.book118.com/367046141003006030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2024-09-01T09:54:30.689</cp:lastPrinted>
  <dcterms:created xsi:type="dcterms:W3CDTF">2024-09-01T01:54:30Z</dcterms:created>
  <dcterms:modified xsi:type="dcterms:W3CDTF">2024-09-01T01:54:32Z</dcterms:modified>
</cp:coreProperties>
</file>