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F315F-90C2-4B05-8324-37E0AF263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C0583-653C-4639-840E-59683415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A52A1-129D-4409-821B-FC9A32CC0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15B01-B225-4722-8AD4-EDABC257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374A1-3617-495E-B35A-56C8BC62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6E64C-A8F1-47E5-9925-FE202373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7D9CD-E171-4E76-B3DF-35124607F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49851-7A1C-419E-9B02-67A1428A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90AA8-65E0-47E6-877A-8FAB1EF9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5EEF2-D102-452C-BA0A-3364F51B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3B795-D26F-4C5A-B3FE-E99B59F2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1122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感冒和流行性感冒的预防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预防感冒和流行性感冒的方法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感冒和流行性感冒的护理与治疗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预防感冒和流行性感冒的常见误区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33" b="2563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588" b="2558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流行性感冒是一种由流感病毒引起的呼吸道传染病，具有高度传染性和快速传播的特点。流感症状包括发热、头痛、咳嗽、喉咙痛、肌肉疼痛和疲劳等。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感冒是一种由病毒引起的上呼吸道感染，通常表现为鼻塞、咳嗽、喉咙痛和发热等症状。感冒病毒有多种类型，如鼻病毒、冠状病毒等。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257" b="282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通过与感染者直接接触，如握手、拥抱等方式传播病毒。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感染者咳嗽或打喷嚏时，会将带有病毒的飞沫传播到空气中，他人吸入后可能感染。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病毒可以存活在物体表面，如门把手、桌面等，接触后如果没有及时洗手，可能会感染。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感冒和流行性感冒的传播方式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感冒和流行性感冒的症状相似，包括鼻塞、咳嗽、喉咙痛、发热、头痛等。然而，流行性感冒的症状通常更严重，并可能导致并发症，如肺炎、心脏疾病等。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感冒和流行性感冒对人体的健康有一定的影响，尤其是对于儿童、老年人、身体虚弱的人来说更容易引发并发症，严重时可能危及生命。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感冒和流行性感冒的症状与影响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预防感冒和流行性感冒的方法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经常用肥皂和流动水洗手，特别是在咳嗽、打喷嚏或接触公共物品后。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这些部位是细菌和病毒进入人体的主要途径，避免触摸可以降低感染风险。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经常开窗通风，保持室内空气流通，有助于减少病毒在空气中的传播。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适当的体育锻炼有助于增强体质，提高抵抗力。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保证摄入足够的维生素、矿物质和蛋白质，增强身体免疫力。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在感冒和流行性感冒高发季节，尽量减少去拥挤的公共场所。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8" b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69" r="33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在公共场所或与感冒患者接触时，佩戴口罩可以减少病毒传播的风险。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尽量避免与感冒或流行性感冒患者接触，如有必要，应保持距离并加强防护措施。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5578" b="557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流感疫苗是预防流行性感冒的有效手段，建议高危人群及时接种。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接种肺炎球菌疫苗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肺炎球菌疫苗可预防由肺炎球菌引起的感冒和相关并发症，建议符合条件的人群接种。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感冒和流行性感冒的护理与治疗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https://d.book118.com/367051122140006054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2024-09-29T03:09:38.387</cp:lastPrinted>
  <dcterms:created xsi:type="dcterms:W3CDTF">2024-09-28T19:09:38Z</dcterms:created>
  <dcterms:modified xsi:type="dcterms:W3CDTF">2024-09-28T19:09:40Z</dcterms:modified>
</cp:coreProperties>
</file>