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21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214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E2C5F-CB24-40E6-AE83-45A38D676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55F1E-6512-46B7-B6EE-F99BE05A0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18CF5-2418-4652-A227-E2E022133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A650D-6C33-47F6-B494-4D57FF568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1A8DD7-2ADA-4818-9DA0-9A1EDC5E4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FA592B-F7B7-4A8F-A516-7A70036B0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7D631C-0421-44E4-982B-83A16B296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D6E1A-56E3-4AAB-9750-4A98118F2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D9CD9-222F-46B0-B6F9-F31F603ED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34324-D1D9-496D-B457-659CA53CB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5E763-9E92-4F8B-B0F6-97FC659AD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206" r:id="rId2"/>
    <p:sldLayoutId id="2147497207" r:id="rId3"/>
    <p:sldLayoutId id="2147497208" r:id="rId4"/>
    <p:sldLayoutId id="2147497209" r:id="rId5"/>
    <p:sldLayoutId id="2147497210" r:id="rId6"/>
    <p:sldLayoutId id="2147497211" r:id="rId7"/>
    <p:sldLayoutId id="2147497212" r:id="rId8"/>
    <p:sldLayoutId id="2147497213" r:id="rId9"/>
    <p:sldLayoutId id="2147497214" r:id="rId10"/>
    <p:sldLayoutId id="214749721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521021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春节传说习俗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220154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145097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春节的起源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141986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1711325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328358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253873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春节的传统习俗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250380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279654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436562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362648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春节的现代习俗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358775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38811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54476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471424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春节的传说故事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467169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496570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春节的起源</a:t>
            </a:r>
            <a:endParaRPr lang="zh-CN" altLang="en-US"/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春节的起源传说</a:t>
            </a:r>
            <a:endParaRPr lang="zh-CN" altLang="en-US"/>
          </a:p>
        </p:txBody>
      </p:sp>
      <p:sp>
        <p:nvSpPr>
          <p:cNvPr id="104907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春节起源于上古时代的岁首祈年祭祀，是由上古时代岁首祈年祭祀演变而来。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春节的起源蕴含着深邃的文化内涵，承载着丰富的历史底蕴，是中华优秀传统文化的重要组成部分。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春节的起源传说有多种版本，其中最为流传的是关于年兽的传说。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春节的起源传说具有浓厚的民间色彩，是中华民族传统文化的重要组成部分，也是世界文化遗产之一。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春节的起源历史</a:t>
            </a:r>
            <a:endParaRPr lang="zh-CN" altLang="en-US"/>
          </a:p>
        </p:txBody>
      </p:sp>
      <p:sp>
        <p:nvSpPr>
          <p:cNvPr id="1049136" name="矩形: 圆角 23"/>
          <p:cNvSpPr/>
          <p:nvPr>
            <p:custDataLst>
              <p:tags r:id="rId2"/>
            </p:custDataLst>
          </p:nvPr>
        </p:nvSpPr>
        <p:spPr>
          <a:xfrm>
            <a:off x="838200" y="1633668"/>
            <a:ext cx="4980109" cy="2018799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38" name="矩形: 圆角 27"/>
          <p:cNvSpPr/>
          <p:nvPr>
            <p:custDataLst>
              <p:tags r:id="rId3"/>
            </p:custDataLst>
          </p:nvPr>
        </p:nvSpPr>
        <p:spPr>
          <a:xfrm>
            <a:off x="6374200" y="1633668"/>
            <a:ext cx="4980109" cy="2018799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40" name="矩形: 圆角 6"/>
          <p:cNvSpPr/>
          <p:nvPr>
            <p:custDataLst>
              <p:tags r:id="rId4"/>
            </p:custDataLst>
          </p:nvPr>
        </p:nvSpPr>
        <p:spPr>
          <a:xfrm>
            <a:off x="838200" y="3889098"/>
            <a:ext cx="4980209" cy="2018625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42" name="矩形: 圆角 9"/>
          <p:cNvSpPr/>
          <p:nvPr>
            <p:custDataLst>
              <p:tags r:id="rId5"/>
            </p:custDataLst>
          </p:nvPr>
        </p:nvSpPr>
        <p:spPr>
          <a:xfrm>
            <a:off x="1017173" y="4105205"/>
            <a:ext cx="2262126" cy="5174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6"/>
            </p:custDataLst>
          </p:nvPr>
        </p:nvSpPr>
        <p:spPr>
          <a:xfrm>
            <a:off x="1017173" y="4732221"/>
            <a:ext cx="4797166" cy="1176111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春节俗称过年。春节是农历新年的第一天，中华民族最隆重的传统佳节，已从虞舜兴起，从虞舜兴起，从虞舜兴起至今已有四千多年的历史。春节的起源蕴含着深邃的文化内涵，承载着浓郁的民族文化特色。春节俗称过年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46" name="矩形: 圆角 24"/>
          <p:cNvSpPr/>
          <p:nvPr>
            <p:custDataLst>
              <p:tags r:id="rId7"/>
            </p:custDataLst>
          </p:nvPr>
        </p:nvSpPr>
        <p:spPr>
          <a:xfrm>
            <a:off x="1017173" y="1849775"/>
            <a:ext cx="2262025" cy="51768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 b="1" spc="300">
                <a:solidFill>
                  <a:schemeClr val="accent1"/>
                </a:solidFill>
                <a:latin typeface="+mj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148" name="正文"/>
          <p:cNvSpPr txBox="1"/>
          <p:nvPr>
            <p:custDataLst>
              <p:tags r:id="rId8"/>
            </p:custDataLst>
          </p:nvPr>
        </p:nvSpPr>
        <p:spPr>
          <a:xfrm>
            <a:off x="1017173" y="2476182"/>
            <a:ext cx="4797166" cy="1176049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春节起源于上古时代的岁首祈年祭祀，是中华民族最隆重的传统佳节，已从虞舜兴起，从虞舜兴起，自虞舜兴起至今已有四千多年的历史。</a:t>
            </a:r>
            <a:endParaRPr lang="zh-CN" altLang="en-US" sz="13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50" name="矩形: 圆角 28"/>
          <p:cNvSpPr/>
          <p:nvPr>
            <p:custDataLst>
              <p:tags r:id="rId9"/>
            </p:custDataLst>
          </p:nvPr>
        </p:nvSpPr>
        <p:spPr>
          <a:xfrm>
            <a:off x="6553174" y="1849775"/>
            <a:ext cx="2262025" cy="51768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10"/>
            </p:custDataLst>
          </p:nvPr>
        </p:nvSpPr>
        <p:spPr>
          <a:xfrm>
            <a:off x="6553174" y="2476182"/>
            <a:ext cx="4797166" cy="1176049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春节的起源蕴含着深邃的文化内涵，承载着浓郁的民族文化特色。它承载着团聚、祭祖、除旧布新等文化内涵和地方色彩。</a:t>
            </a:r>
            <a:endParaRPr lang="zh-CN" altLang="en-US" sz="13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54" name="矩形: 圆角 6"/>
          <p:cNvSpPr/>
          <p:nvPr>
            <p:custDataLst>
              <p:tags r:id="rId11"/>
            </p:custDataLst>
          </p:nvPr>
        </p:nvSpPr>
        <p:spPr>
          <a:xfrm>
            <a:off x="6373591" y="3889098"/>
            <a:ext cx="4980209" cy="2018625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156" name="矩形: 圆角 9"/>
          <p:cNvSpPr/>
          <p:nvPr>
            <p:custDataLst>
              <p:tags r:id="rId12"/>
            </p:custDataLst>
          </p:nvPr>
        </p:nvSpPr>
        <p:spPr>
          <a:xfrm>
            <a:off x="6552565" y="4105205"/>
            <a:ext cx="2262126" cy="5174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13"/>
            </p:custDataLst>
          </p:nvPr>
        </p:nvSpPr>
        <p:spPr>
          <a:xfrm>
            <a:off x="6552565" y="4732221"/>
            <a:ext cx="4797166" cy="1176111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春节的起源蕴含着深邃的文化内涵，承载着浓郁的民族文化特色。春节俗称过年。春节俗称过年。春节俗称过年。</a:t>
            </a:r>
            <a:endParaRPr lang="zh-CN" altLang="en-US" sz="13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春节的起源文化背景</a:t>
            </a:r>
            <a:endParaRPr lang="zh-CN" altLang="en-US"/>
          </a:p>
        </p:txBody>
      </p:sp>
      <p:sp>
        <p:nvSpPr>
          <p:cNvPr id="104920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春节的起源蕴含着丰富的文化内涵，反映了中华民族的传统价值观和文化特色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在春节期间，人们会进行一系列的传统活动，如贴春联、放鞭炮、拜年、吃团圆饭等，这些活动都蕴含着深刻的文化意义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春节是中国最重要的传统节日之一，历史悠久，起源于上古时代的岁首祈年祭祀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随着时间的演变，春节逐渐成为一个集拜神祭祖、祈福辟邪、亲朋团圆、欢庆娱乐和饮食为一体的民俗大节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https://d.book118.com/367052102114006045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4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5,&quot;colorType&quot;:1,&quot;foreColorIndex&quot;:5,&quot;pos&quot;:1,&quot;transparency&quot;:0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演示夏行楷</vt:lpstr>
      <vt:lpstr>演示佛系体</vt:lpstr>
      <vt:lpstr>+中文标题</vt:lpstr>
      <vt:lpstr>Office Theme</vt:lpstr>
      <vt:lpstr>春节传说习俗</vt:lpstr>
      <vt:lpstr>目录</vt:lpstr>
      <vt:lpstr>春节的起源</vt:lpstr>
      <vt:lpstr>春节的起源传说</vt:lpstr>
      <vt:lpstr>春节的起源历史</vt:lpstr>
      <vt:lpstr>春节的起源文化背景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2024-09-20T09:26:39.836</cp:lastPrinted>
  <dcterms:created xsi:type="dcterms:W3CDTF">2024-09-20T01:26:39Z</dcterms:created>
  <dcterms:modified xsi:type="dcterms:W3CDTF">2024-09-20T01:26:42Z</dcterms:modified>
</cp:coreProperties>
</file>