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1A8916-211B-4757-ADF7-125D51807D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EFA780-F783-42E4-A24F-F3695A081B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33F277-8398-4B32-9AB8-52DE56B6CA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D1EB98-F786-43AE-9E3C-A4AC0E311E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47B07D5-43B0-4761-B880-534AB37E49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61ECC72-322D-44A4-A49A-DBF493DE4C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784670A-806C-43F3-ACE2-4459726B02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190AD5-0A8C-4912-B63E-54B25E3554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16C4BD-0C80-45E2-A54C-8A9C16E90C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DE16E5-8BC9-4DC5-870F-A7B0C509DF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981E8F-F59A-4E80-8456-12096F66B4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705303000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《社会历史的主体》课件2</a:t>
            </a:r>
            <a:endParaRPr lang="en-US" sz="5175" b="1">
              <a:solidFill>
                <a:schemeClr val="dk1"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744631" y="5235132"/>
            <a:ext cx="3273378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汇报人：AA</a:t>
            </a:r>
            <a:endParaRPr lang="en-US" sz="2025">
              <a:solidFill>
                <a:schemeClr val="dk1">
                  <a:lumMod val="95000"/>
                  <a:lumOff val="5000"/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744631" y="5693115"/>
            <a:ext cx="2851551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2024-01-18</a:t>
            </a:r>
            <a:endParaRPr lang="en-US" sz="2025">
              <a:solidFill>
                <a:schemeClr val="dk1"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CATALOGUE</a:t>
            </a:r>
            <a:endParaRPr lang="en-US" sz="1350">
              <a:solidFill>
                <a:srgbClr val="FFFFFF">
                  <a:alpha val="4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目录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社会历史主体概述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社会历史主体的类型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社会历史主体的作用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社会历史主体与客体的互动关系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社会历史主体的发展趋势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  <a:endParaRPr lang="en-US" sz="4575" b="1">
              <a:solidFill>
                <a:schemeClr val="dk1"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社会历史主体概述</a:t>
            </a:r>
            <a:endParaRPr lang="en-US" sz="5175" b="1">
              <a:solidFill>
                <a:schemeClr val="dk1"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085" b="1108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指在社会历史发展过程中起主导作用、具有能动性和创造性的个人或群体。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社会历史主体不仅包括英雄人物、领袖人物等个体，也包括人民群众、阶级、民族等群体。他们通过实践活动推动社会历史的进步和发展。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定义与内涵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内涵解析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社会历史主体定义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754" r="2375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社会历史主体在社会历史发展过程中起主导作用，他们的思想、行动和决策对社会历史进程产生重要影响。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主导作用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社会历史主体具有能动性和创造性，他们能够主动适应和改造社会环境，推动社会历史的进步和发展。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能动性和创造性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主体在社会历史中的地位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主体与客体的定义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在社会历史中，主体是指具有能动性和创造性的个人或群体，而客体则是指被主体认识和改造的对象，包括自然环境、社会环境和精神环境等。</a:t>
            </a:r>
            <a:endParaRPr lang="en-US" sz="135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主体与客体的关系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主体与客体是相互依存、相互作用的。主体通过实践活动改造客体，同时客体也反作用于主体，影响主体的思想、行动和决策。在社会历史发展过程中，主体与客体的关系不断调整和变化，推动着社会历史的进步和发展。</a:t>
            </a:r>
            <a:endParaRPr lang="en-US" sz="135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主体与客体的关系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  <a:endParaRPr lang="en-US" sz="4575" b="1">
              <a:solidFill>
                <a:schemeClr val="dk1"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社会历史主体的类型</a:t>
            </a:r>
            <a:endParaRPr lang="en-US" sz="5175" b="1">
              <a:solidFill>
                <a:schemeClr val="dk1"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个人主体是指在社会历史进程中具有独立思考、判断和行动能力的个体。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0923" r="2092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个人主体的定义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具有自我意识、独立性和创造性，能够对社会历史发展产生重要影响。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个人主体的特点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3548" r="1354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0917" r="2091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个人主体是社会历史发展的基本单位，是推动社会进步的重要力量。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个人主体的作用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个人主体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集团主体是指在社会历史进程中由具有共同利益、目标和价值观的人们组成的群体或组织。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集团主体的定义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2002" b="200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集团主体的特点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8667" r="8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集团主体的作用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375" r="103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具有共同性、组织性和稳定性，能够对社会历史发展产生重要影响。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集团主体是社会历史发展的重要推动力量，能够代表和反映一定社会阶层或群体的利益和要求。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集团主体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313" r="25313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类主体的定义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类主体是指在社会历史进程中代表人类整体利益、具有普遍性和超越性的主体。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类主体的特点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具有普遍性、超越性和历史性，能够对社会历史发展产生深远影响。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类主体的作用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类主体是社会历史发展的最高层次和最终归宿，是人类追求自由、平等和博爱的理想体现。同时，类主体也是推动全球化和世界历史形成的重要力量。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类主体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  <a:endParaRPr lang="en-US" sz="4575" b="1">
              <a:solidFill>
                <a:schemeClr val="dk1"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社会历史主体的作用</a:t>
            </a:r>
            <a:endParaRPr lang="en-US" sz="5175" b="1">
              <a:solidFill>
                <a:schemeClr val="dk1"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https://d.book118.com/367053030006006035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2024-09-09T06:03:39.197</cp:lastPrinted>
  <dcterms:created xsi:type="dcterms:W3CDTF">2024-09-08T22:03:39Z</dcterms:created>
  <dcterms:modified xsi:type="dcterms:W3CDTF">2024-09-08T22:03:41Z</dcterms:modified>
</cp:coreProperties>
</file>