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118DB5-C895-4ED5-9C86-49D77A69C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6F0CB-4E96-4720-B7FF-04A7B23B8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A98EC6-4C2C-4644-9BA9-A742BEC90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1A0C11-E30B-4EAA-B59C-394C13DCC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429265-202D-497A-8EE9-1F3513FB27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7CBB03-8417-421B-B6F8-D24D06420C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30E75B-89B8-4069-9BA4-55687AFD11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3C5214-2516-4201-AA81-E8F8878AC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AA363-BACA-4AE1-BC48-858B7B9642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E4C39-48A8-4103-82A6-4D0C8F9A7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2F721-6538-4849-90AB-B7BEA1288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5306411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教师技能培训总结反思</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汇报人：&lt;XXX&gt;</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实践经验分享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个人成长与反思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培训内容回顾</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6" r="108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教学方法与技巧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总结：本次培训重点介绍了多种教学方法与技巧，如PBL教学法、案例分析法、角色扮演法等，旨在提高教师的教学效果和学生的学习体验。</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通过本次培训，教师们掌握了多种教学方法与技巧，能够根据不同的课程内容和教学目标选择合适的教学方法，激发学生的学习兴趣和主动性。</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总结：课堂管理是教师技能的重要组成部分，本次培训针对课堂管理技巧进行了深入探讨，包括如何营造良好的课堂氛围、应对课堂突发事件等。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通过本次培训，教师们学会了如何营造积极向上的课堂氛围，有效地应对课堂突发事件，保持课堂秩序，提高课堂教学效果。</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课堂管理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总结：评估与反馈是教学过程中的重要环节，本次培训针对如何进行有效的学生评估和提供有针对性的教学反馈进行了讲解。</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通过本次培训，教师们掌握了多元化的评估方法，能够根据学生的实际情况进行合理的评估，并提供具体、有针对性的教学反馈，帮助学生更好地掌握知识和技能。</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评估与反馈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总结：课程设计是提高教学质量的关键，本次培训针对如何进行有效的课程设计进行了讲解，包括课程目标设定、教学内容选择、教学环节设计等。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通过本次培训，教师们学会了如何根据学生需求和教学目标进行课程设计，合理选择和组织教学内容，优化教学环节，提高课程质量和教学效果。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课程设计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实践经验分享</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案例一：通过游戏化教学，提高学生的参与度</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通过将课程内容与游戏结合，有效激发了学生的学习兴趣和积极性，显著提高了课堂互动和参与度。</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教师采用了角色扮演、谜题解谜等游戏形式，将知识点融入游戏中，使学生在轻松愉快的氛围中掌握知识。同时，教师还根据学生的表现及时调整游戏难度和内容，确保每个学生都能从中受益。</a:t>
            </a:r>
          </a:p>
        </p:txBody>
      </p:sp>
      <p:pic>
        <p:nvPicPr>
          <p:cNvPr id="8" name="Picture 8"/>
          <p:cNvPicPr>
            <a:picLocks noChangeAspect="1"/>
          </p:cNvPicPr>
          <p:nvPr/>
        </p:nvPicPr>
        <p:blipFill>
          <a:blip r:embed="rId2"/>
          <a:srcRect t="5882" b="5882"/>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5416" b="5416"/>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8230" b="8230"/>
          <a:stretch>
            <a:fillRect/>
          </a:stretch>
        </p:blipFill>
        <p:spPr>
          <a:xfrm>
            <a:off x="9112336" y="4650396"/>
            <a:ext cx="3079664" cy="1732311"/>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成功的教学案例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案例二：利用多媒体资源，丰富教学手段</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利用多媒体资源，如视频、音频、PPT等，有效丰富了教学手段，提高了教学质量。</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教师根据课程内容，制作了精美的PPT和多媒体资料，通过图像、图表等形式直观地呈现知识内容。同时，教师还利用网络资源，为学生提供了丰富的学习资料和扩展知识，帮助学生更好地理解和掌握课程内容。</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成功的教学案例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35796" y="2245545"/>
            <a:ext cx="2654699" cy="0"/>
          </a:xfrm>
          <a:prstGeom prst="line">
            <a:avLst/>
          </a:prstGeom>
          <a:ln w="9525">
            <a:solidFill>
              <a:srgbClr val="FFFFFF">
                <a:alpha val="100000"/>
              </a:srgbClr>
            </a:solidFill>
            <a:prstDash val="solid"/>
            <a:headEnd type="oval"/>
          </a:ln>
        </p:spPr>
      </p:cxnSp>
      <p:sp>
        <p:nvSpPr>
          <p:cNvPr id="6" name="TextBox 6"/>
          <p:cNvSpPr txBox="1"/>
          <p:nvPr/>
        </p:nvSpPr>
        <p:spPr>
          <a:xfrm>
            <a:off x="894460"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挑战一：如何应对学生的学习差异</a:t>
            </a:r>
          </a:p>
        </p:txBody>
      </p:sp>
      <p:cxnSp>
        <p:nvCxnSpPr>
          <p:cNvPr id="7" name="Connector 7"/>
          <p:cNvCxnSpPr/>
          <p:nvPr/>
        </p:nvCxnSpPr>
        <p:spPr>
          <a:xfrm>
            <a:off x="4803382" y="2245545"/>
            <a:ext cx="2654699" cy="0"/>
          </a:xfrm>
          <a:prstGeom prst="line">
            <a:avLst/>
          </a:prstGeom>
          <a:ln w="9525">
            <a:solidFill>
              <a:srgbClr val="FFFFFF">
                <a:alpha val="100000"/>
              </a:srgbClr>
            </a:solidFill>
            <a:prstDash val="solid"/>
            <a:headEnd type="oval"/>
          </a:ln>
        </p:spPr>
      </p:cxnSp>
      <p:sp>
        <p:nvSpPr>
          <p:cNvPr id="8" name="TextBox 8"/>
          <p:cNvSpPr txBox="1"/>
          <p:nvPr/>
        </p:nvSpPr>
        <p:spPr>
          <a:xfrm>
            <a:off x="4662047"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针对不同学生的学习能力和水平，采取差异化教学策略，以满足不同学生的需求。</a:t>
            </a:r>
          </a:p>
        </p:txBody>
      </p:sp>
      <p:cxnSp>
        <p:nvCxnSpPr>
          <p:cNvPr id="9" name="Connector 9"/>
          <p:cNvCxnSpPr/>
          <p:nvPr/>
        </p:nvCxnSpPr>
        <p:spPr>
          <a:xfrm>
            <a:off x="8570969" y="2245545"/>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8429633" y="2449800"/>
            <a:ext cx="3003085" cy="3169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教师通过观察学生的学习表现和反馈，将学生分成不同的学习小组，针对每个小组的特点和需求，采用不同的教学方法和资料，确保每个学生都能得到有效的指导和帮助。同时，教师还鼓励学生自主学习和合作学习相结合，促进彼此之间的交流和互助。</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遇到的挑战及解决策略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solidFill>
                <a:latin typeface="Microsoft Yahei"/>
                <a:ea typeface="Microsoft Yahei"/>
                <a:cs typeface="Microsoft Yahei"/>
              </a:rPr>
              <a:t>挑战二：如何提高学生的学习兴趣</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solidFill>
                <a:latin typeface="Microsoft Yahei"/>
                <a:ea typeface="Microsoft Yahei"/>
                <a:cs typeface="Microsoft Yahei"/>
              </a:rPr>
              <a:t>通过创新教学方式和手段，激发学生的学习兴趣和动力。</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solidFill>
                <a:latin typeface="Microsoft Yahei"/>
                <a:ea typeface="Microsoft Yahei"/>
                <a:cs typeface="Microsoft Yahei"/>
              </a:rPr>
              <a:t>教师尝试引入趣味性的教学元素，如故事、游戏、竞赛等，以吸引学生的注意力。同时，教师还注重与学生的互动和反馈，及时调整教学策略和方法，以满足学生的需求和提高他们的学习兴趣。此外，教师还鼓励学生参与课堂活动和讨论，激发他们的主动性和创造性。</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solidFill>
                <a:latin typeface="Microsoft Yahei"/>
                <a:ea typeface="Microsoft Yahei"/>
                <a:cs typeface="Microsoft Yahei"/>
              </a:rPr>
              <a:t>03</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遇到的挑战及解决策略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希望得到有效的学习指导和帮助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学生需求一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学生希望教师在教学过程中能够给予他们足够的关注和支持，帮助他们解决学习上的困惑和难题。同时，学生也希望教师能够根据他们的特点和需求，提供个性化的教学指导和建议。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对学生需求的洞察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https://d.book118.com/367053064116006031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2024-09-03T23:18:22.223</cp:lastPrinted>
  <dcterms:created xsi:type="dcterms:W3CDTF">2024-09-03T15:18:22Z</dcterms:created>
  <dcterms:modified xsi:type="dcterms:W3CDTF">2024-09-03T15:18:24Z</dcterms:modified>
</cp:coreProperties>
</file>