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D581B-FFAF-4B77-BEE7-95D58C5ED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FC7EC-E652-4EDA-A46E-F31AD082B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E5AA1-9457-4781-84B3-89574A425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F163C-6030-4988-A3D8-05BE38441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8F05DC-9303-40E3-B155-EB4A4AC67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7FAB9-48A2-4100-B51B-14CC027F0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941A75-74D0-4B9F-8DC2-8431E76EEB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430DE2-88F8-4668-92C4-19A4F5D66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3746C-EA60-4ADE-B3B7-B4BC8EDB9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6058E-D2FD-4663-BA00-13C4E14CF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872670-5D16-46F5-99A9-B1ED9F533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54020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交互设计职业生涯规划书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0056" y="4751645"/>
            <a:ext cx="8037487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37542" y="5124644"/>
            <a:ext cx="7322515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自我介绍与职业目标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交互设计技能概览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职业发展路径与计划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提升职业竞争力的方法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实现职业目标的挑战与对策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自我介绍与职业目标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年龄：25岁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工作经历：某互联网公司，交互设计师，2022.07 - 2023.08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教育背景：本科，计算机科学与技术专业，某大学，2018.09 - 2022.06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在大型互联网公司担任交互设计师，积累专业知识和实践经验。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短期目标（1-2年）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成为交互设计领域的专家，参与或主导一些知名项目的交互设计工作。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中期目标（3-5年）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成为交互设计领域的领军人物，对行业产生深远影响。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长期目标（5年以上）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交互设计技能概览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掌握界面设计的基本原则和设计元素，如布局、色彩、字体、图标等，能够设计出美观、易用的界面。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了解交互设计的基本原则和设计元素，如任务流程、交互方式、信息架构等，能够设计出符合用户需求和习惯的交互流程。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用户体验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了解用户体验的基本原则和评估方法，如用户需求、使用场景、用户测试等，能够从用户角度出发，提升产品体验。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基础技能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掌握动效设计的基本原则和设计元素，如动画、转场、反馈等，能够设计出流畅、自然的动效。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动效设计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17" r="21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响应式设计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跨平台设计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了解响应式设计的基本原理和方法，能够设计出在不同设备上呈现良好效果的界面和交互。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了解不同平台的特点和设计规范，能够设计出符合不同平台用户需求的产品。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进阶技能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具备创新思维和创新能力，能够设计出新颖、有创意的产品和服务。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35875" r="35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能够运用数据分析和挖掘技术，优化产品设计和用户体验。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具备团队领导能力和管理经验，能够带领团队完成大型的交互设计项目。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团队领导能力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高阶技能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职业发展路径与计划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掌握交互设计基础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学习交互设计的基本原理和方法，了解用户研究、信息架构、界面设计等关键技能。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实践项目经验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参与实际项目，积累实践经验，了解行业标准和实践方法。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建立专业网络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参加行业会议、研讨会，与同行建立联系，拓展职业发展机会。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持续学习新的技术和设计理念，提升自己在领域内的技能和知识水平。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提升技能与知识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63" b="256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主导或参与团队项目，负责项目整体规划和执行，培养团队领导能力。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担任项目负责人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在行业内外建立个人品牌，通过作品、演讲或写作分享自己的专业知识和经验。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建立个人品牌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https://d.book118.com/367054020131006035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2024-09-10T06:52:42.123</cp:lastPrinted>
  <dcterms:created xsi:type="dcterms:W3CDTF">2024-09-09T22:52:42Z</dcterms:created>
  <dcterms:modified xsi:type="dcterms:W3CDTF">2024-09-09T22:52:44Z</dcterms:modified>
</cp:coreProperties>
</file>