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C517E-51A6-4781-AC69-12F8B7A68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9F9DF-ECD9-4267-B3A1-D8AAE2F1E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72351-5672-4EC0-B21F-30E742D6F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E1E50C-7FB7-470F-B9A0-80F9F8D8E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CBABB6-2229-4E3A-B03E-134B03ED5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DF4258-33F6-47E7-BC09-33A335E38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B40AEA-E5F1-4D6A-BB2C-2C73ECE59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B3AF24-77A8-4585-BC6B-CB5E7F74A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4B6B5-9243-4B0F-8874-E2F3C6BF2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1E890-618B-4BE3-A1B6-B36A37E80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2A845-C4BE-46EC-A47B-A3C9C3040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54056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预防寝室矛盾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寝室矛盾的常见原因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寝室矛盾的负面影响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预防寝室矛盾的策略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解决寝室矛盾的方法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培养积极的生活态度与人际关系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寝室矛盾的常见原因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944" b="944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个人生活习惯差异是寝室矛盾的主要原因之一，如作息时间、卫生习惯等。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人有不同的生活习惯，如果室友之间习惯差异较大，可能会导致相互干扰和冲突。例如，有人习惯早睡早起，而有人则喜欢晚睡晚起；有人注重卫生，而有人则不太在意。这些习惯上的差异可能会引发不满和矛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个人生活习惯差异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学习压力和人际关系处理不当也可能引发寝室矛盾。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学习压力可能导致室友之间的紧张关系，如成绩竞争、奖学金争夺等。同时，室友之间的人际关系处理不当也可能引发矛盾，如沟通不畅、情绪控制不好等。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学习压力与人际关系处理不当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资源分配与共享问题也是寝室矛盾的一个常见原因。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寝室中的资源有限，如床位、衣柜、书桌等，如果资源分配不公或者使用不当，可能会导致室友之间的矛盾。例如，有人占用过多空间，导致其他人无法正常使用；或者在资源使用上存在不公平的情况，如一个人承担了过多的水电费等。这些问题都可能引发寝室矛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资源分配与共享问题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寝室矛盾的负面影响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903" r="289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081" r="300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影响寝室成员的心理健康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长期处于矛盾和冲突中，可能导致寝室成员出现自卑、孤僻等心理问题，影响其人格发展。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寝室矛盾可能导致寝室成员产生焦虑、抑郁等负面情绪，影响其心理健康。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寝室矛盾可能导致寝室成员在学习上分心，降低学习效率。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寝室矛盾可能导致寝室成员在生活上感到不愉快，影响其生活质量。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降低学习效率和生活质量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破坏寝室和谐氛围与人际关系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寝室矛盾可能导致寝室成员之间的关系紧张，破坏寝室和谐氛围。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寝室矛盾可能影响寝室成员与其他同学的关系，对人际关系产生负面影响。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预防寝室矛盾的策略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https://d.book118.com/367054056063006026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2024-08-31T13:00:48.510</cp:lastPrinted>
  <dcterms:created xsi:type="dcterms:W3CDTF">2024-08-31T05:00:48Z</dcterms:created>
  <dcterms:modified xsi:type="dcterms:W3CDTF">2024-08-31T05:00:50Z</dcterms:modified>
</cp:coreProperties>
</file>