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TLAII+MS-UIGothic"/>
      <p:regular r:id="rId15"/>
    </p:embeddedFont>
    <p:embeddedFont>
      <p:font typeface="FCAIIN+FACQUK+MicrosoftYaHei"/>
      <p:regular r:id="rId16"/>
    </p:embeddedFont>
    <p:embeddedFont>
      <p:font typeface="HDAECE+MDHBPS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DC798-97F1-443E-A5F9-21BCB69B3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0B7C7-E93B-45A8-A3C7-4CF025AF1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4ED6C-3FBA-4C43-9317-F0C6AAF2D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4C831-2B21-4C8B-8526-206C582ED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3C8A53-1B04-496F-98E6-D3215E880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1D30D7-3DF6-479A-99F6-AE9373031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D5BEA-2134-4A55-8B2C-6E140B8FE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337A9-A611-4929-81E0-62AEE7D07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4714C-4A36-492D-B76B-7727B3504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D5E1D-9BA0-4304-AE00-CD040C87B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917E1-B701-400F-8F47-1129586EC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55005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福超市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5318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福成立于</a:t>
            </a:r>
            <a:r>
              <a:rPr sz="1500">
                <a:solidFill>
                  <a:srgbClr val="FFFFFF"/>
                </a:solidFill>
                <a:latin typeface="FCAIIN+FACQUK+MicrosoftYaHei"/>
                <a:cs typeface="FCAIIN+FACQUK+MicrosoftYaHei"/>
              </a:rPr>
              <a:t>1959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年，是全球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先的零售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之一，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遍及全球</a:t>
            </a:r>
            <a:r>
              <a:rPr sz="1500">
                <a:solidFill>
                  <a:srgbClr val="FFFFFF"/>
                </a:solidFill>
                <a:latin typeface="FCAIIN+FACQUK+MicrosoftYaHei"/>
                <a:cs typeface="FCAIIN+FACQUK+MicrosoftYaHei"/>
              </a:rPr>
              <a:t>30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多个国家和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地区。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福以大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卖场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、超市、便利店等多种零售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业态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于广大消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者，提供日常生活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所需的食品、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料、清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洁产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品等各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商品。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福以</a:t>
            </a:r>
            <a:r>
              <a:rPr sz="1500">
                <a:solidFill>
                  <a:srgbClr val="FFFFFF"/>
                </a:solidFill>
                <a:latin typeface="FCAIIN+FACQUK+MicrosoftYaHei"/>
                <a:cs typeface="FCAIIN+FACQUK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、便捷、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惠</a:t>
            </a:r>
            <a:r>
              <a:rPr sz="1500">
                <a:solidFill>
                  <a:srgbClr val="FFFFFF"/>
                </a:solidFill>
                <a:latin typeface="FCAIIN+FACQUK+MicrosoftYaHei"/>
                <a:cs typeface="FCAIIN+FACQUK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为经营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理念，致力于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者提供高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量的商品和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ATLAII+MS-UIGothic"/>
                <a:cs typeface="ATLAI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福超市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展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CAIIN+FACQUK+MicrosoftYaHei"/>
                <a:cs typeface="FCAIIN+FACQU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CAIIN+FACQUK+MicrosoftYaHei"/>
                <a:cs typeface="FCAIIN+FACQU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CAIIN+FACQUK+MicrosoftYaHei"/>
                <a:cs typeface="FCAIIN+FACQU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CAIIN+FACQUK+MicrosoftYaHei"/>
                <a:cs typeface="FCAIIN+FACQUK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福超市在中国市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采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DAECE+MDHBPS+MicrosoftYaHei-Bold"/>
                <a:cs typeface="HDAECE+MDHBP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DAECE+MDHBPS+MicrosoftYaHei-Bold"/>
                <a:cs typeface="HDAECE+MDHBP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DAECE+MDHBPS+MicrosoftYaHei-Bold"/>
                <a:cs typeface="HDAECE+MDHBP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ATLAII+MS-UIGothic"/>
                <a:cs typeface="ATLAII+MS-UIGothic"/>
              </a:rPr>
              <a:t>采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购</a:t>
            </a:r>
            <a:r>
              <a:rPr sz="2000" spc="25">
                <a:solidFill>
                  <a:srgbClr val="45AE37"/>
                </a:solidFill>
                <a:latin typeface="ATLAII+MS-UIGothic"/>
                <a:cs typeface="ATLAII+MS-UIGothic"/>
              </a:rPr>
              <a:t>流程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ATLAII+MS-UIGothic"/>
                <a:cs typeface="ATLAII+MS-UIGothic"/>
              </a:rPr>
              <a:t>供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45AE37"/>
                </a:solidFill>
                <a:latin typeface="ATLAII+MS-UIGothic"/>
                <a:cs typeface="ATLAII+MS-UIGothic"/>
              </a:rPr>
              <a:t>商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选择标</a:t>
            </a:r>
            <a:r>
              <a:rPr sz="2000">
                <a:solidFill>
                  <a:srgbClr val="45AE37"/>
                </a:solidFill>
                <a:latin typeface="ATLAII+MS-UIGothic"/>
                <a:cs typeface="ATLAII+MS-UIGothic"/>
              </a:rPr>
              <a:t>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ATLAII+MS-UIGothic"/>
                <a:cs typeface="ATLAII+MS-UIGothic"/>
              </a:rPr>
              <a:t>采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购</a:t>
            </a:r>
            <a:r>
              <a:rPr sz="2000" spc="25">
                <a:solidFill>
                  <a:srgbClr val="45AE37"/>
                </a:solidFill>
                <a:latin typeface="ATLAII+MS-UIGothic"/>
                <a:cs typeface="ATLAII+MS-UIGothic"/>
              </a:rPr>
              <a:t>成本控制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存管理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库</a:t>
            </a:r>
            <a:r>
              <a:rPr sz="2300" spc="25">
                <a:solidFill>
                  <a:srgbClr val="45AE37"/>
                </a:solidFill>
                <a:latin typeface="ATLAII+MS-UIGothic"/>
                <a:cs typeface="ATLAII+MS-UIGothic"/>
              </a:rPr>
              <a:t>存控制策略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库</a:t>
            </a:r>
            <a:r>
              <a:rPr sz="2300" spc="25">
                <a:solidFill>
                  <a:srgbClr val="45AE37"/>
                </a:solidFill>
                <a:latin typeface="ATLAII+MS-UIGothic"/>
                <a:cs typeface="ATLAII+MS-UIGothic"/>
              </a:rPr>
              <a:t>存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盘</a:t>
            </a:r>
            <a:r>
              <a:rPr sz="2300">
                <a:solidFill>
                  <a:srgbClr val="45AE37"/>
                </a:solidFill>
                <a:latin typeface="ATLAII+MS-UIGothic"/>
                <a:cs typeface="ATLAII+MS-UIGothic"/>
              </a:rPr>
              <a:t>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ATLAII+MS-UIGothic"/>
                <a:cs typeface="ATLAII+MS-UIGothic"/>
              </a:rPr>
              <a:t>滞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销</a:t>
            </a:r>
            <a:r>
              <a:rPr sz="2300" spc="23">
                <a:solidFill>
                  <a:srgbClr val="45AE37"/>
                </a:solidFill>
                <a:latin typeface="ATLAII+MS-UIGothic"/>
                <a:cs typeface="ATLAII+MS-UIGothic"/>
              </a:rPr>
              <a:t>商品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45AE37"/>
                </a:solidFill>
                <a:latin typeface="ATLAII+MS-UIGothic"/>
                <a:cs typeface="ATLAII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45AE37"/>
                </a:solidFill>
                <a:latin typeface="ATLAII+MS-UIGothic"/>
                <a:cs typeface="ATLAII+MS-UIGothic"/>
              </a:rPr>
              <a:t>售管理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TLAII+MS-UIGothic"/>
                <a:cs typeface="ATLAII+MS-UIGothic"/>
              </a:rPr>
              <a:t>商品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陈</a:t>
            </a:r>
            <a:r>
              <a:rPr sz="2000">
                <a:solidFill>
                  <a:srgbClr val="FFFDFD"/>
                </a:solidFill>
                <a:latin typeface="ATLAII+MS-UIGothic"/>
                <a:cs typeface="ATLAII+MS-UIGothic"/>
              </a:rPr>
              <a:t>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TLAII+MS-UIGothic"/>
                <a:cs typeface="ATLAII+MS-UIGothic"/>
              </a:rPr>
              <a:t>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FFFDFD"/>
                </a:solidFill>
                <a:latin typeface="ATLAII+MS-UIGothic"/>
                <a:cs typeface="ATLAII+MS-UIGothic"/>
              </a:rPr>
              <a:t>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合理安排商品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列，提高商品的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的客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，提高客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99730" y="296709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度。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TLAII+MS-UIGothic"/>
                <a:cs typeface="ATLAII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FFFDFD"/>
                </a:solidFill>
                <a:latin typeface="ATLAII+MS-UIGothic"/>
                <a:cs typeface="ATLAII+MS-UIGothic"/>
              </a:rPr>
              <a:t>策略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04384" y="4768588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采用打折、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赠</a:t>
            </a: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品、捆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绑销</a:t>
            </a: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售等促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式，提高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DFD"/>
                </a:solidFill>
                <a:latin typeface="ATLAII+MS-UIGothic"/>
                <a:cs typeface="ATLAI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https://d.book118.com/367055005031006053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ATLAII+MS-UIGothic</vt:lpstr>
      <vt:lpstr>SimSun</vt:lpstr>
      <vt:lpstr>FCAIIN+FACQUK+MicrosoftYaHei</vt:lpstr>
      <vt:lpstr>HDAECE+MDHBPS+MicrosoftYaHei-Bold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2024-09-26T23:39:29.926</cp:lastPrinted>
  <dcterms:created xsi:type="dcterms:W3CDTF">2024-09-26T15:39:29Z</dcterms:created>
  <dcterms:modified xsi:type="dcterms:W3CDTF">2024-09-26T15:39:31Z</dcterms:modified>
</cp:coreProperties>
</file>