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2E6A-8CD3-43EB-8618-5470FEFC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F8066-3386-44CF-98BF-D9BA9D47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0530C-64F6-4EC2-ACA2-26D26AA0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FA338-C1E3-4555-98A4-42DA354F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CEE4C8-6273-4C98-8F59-BBBBB8FF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B1A3E-360D-4EAA-B451-CEC291E6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CDF4D-88CB-464D-90D6-E7376225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234BC-D1FB-4C67-AE3C-AAF4B14D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11BB5-7A49-416B-AFD7-2D1480ED8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896B-BCC8-4B95-9535-FA0C4761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60412-C36B-4562-9DB9-1F8A9933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60106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教育培训机构月总结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内部管理优化与团队建设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通过对本月教育培训工作的总结，发现存在的问题和不足，提出改进措施，从而提升教育培训的质量和效果。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提升教育培训质量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通过对本月教育培训工作的分析，了解市场需求和学员反馈，为机构的发展提供决策支持。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促进机构发展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包括课程设置、教学计划、教材选用等方面的工作。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包括学员招生、报到、考勤、纪律等方面的管理工作。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包括教师教学水平、学员学习效果等方面的评估工作。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包括教学设施、设备维护、环境卫生等方面的保障工作。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学员管理情况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后勤保障工作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招生人数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本月共招收新学员XX人，较去年同期增长XX%。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招生渠道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通过线上广告、线下地推、合作伙伴推荐等多种渠道进行招生，其中线上广告效果最佳，占比达到XX%。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转化率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本月咨询量共计XX次，转化率为XX%，较去年同期提高XX个百分点。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本月共开设课程包括语文、数学、英语、物理、化学等多个学科，以及艺术、体育等素质拓展课程。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根据不同年级和课程需求，合理安排课时，确保学员能够充分掌握所学知识。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本月新增优秀教师XX名，教师团队整体教学水平得到提高。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培训课程开展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通过线上问卷和线下访谈两种方式进行学员满意度调查。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共收集有效问卷XX份，整体满意度为XX%，其中教学质量、服务态度、环境卫生等方面得分较高。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针对调查中反映的问题和不足，制定相应改进措施，包括加强教学管理、提高服务质量、改善教学环境等。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组织了3场教师培训活动，包括教学方法、课堂管理和学员心理辅导等方面的内容，提升教师的教育教学能力。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教师招聘与选拔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本月共招聘了5名新教师，经过严格选拔，确保他们具备专业知识和教学经验。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定期召开教师团队会议，分享教学经验和教学资源，促进团队成员之间的合作与交流。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教师团队建设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针对不同学员的需求和特点，制定个性化的教学计划，提高教学效果。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采用问答、小组讨论、角色扮演等互动形式，激发学员的学习兴趣和参与度。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互动式课堂教学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运用PPT、视频、音频等多媒体手段，丰富教学内容和形式，提高学员的学习体验。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多媒体教学辅助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针对学员成绩中反映出的问题，进行诊断并制定相应的改进措施，如加强某些知识点的教学、提供额外辅导等。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学员反馈收集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通过问卷调查和面对面交流等方式，收集学员对教学的反馈意见，及时调整教学方法和策略，以满足学员的需求。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成绩数据统计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对本月学员的考试成绩进行统计和分析，了解学员的学习情况和进步程度。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学员成绩分析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https://d.book118.com/367060106035006051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2024-09-24T04:07:32.249</cp:lastPrinted>
  <dcterms:created xsi:type="dcterms:W3CDTF">2024-09-23T20:07:32Z</dcterms:created>
  <dcterms:modified xsi:type="dcterms:W3CDTF">2024-09-23T20:07:34Z</dcterms:modified>
</cp:coreProperties>
</file>